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4"/>
  </p:notesMasterIdLst>
  <p:sldIdLst>
    <p:sldId id="292" r:id="rId5"/>
    <p:sldId id="281" r:id="rId6"/>
    <p:sldId id="285" r:id="rId7"/>
    <p:sldId id="355" r:id="rId8"/>
    <p:sldId id="354" r:id="rId9"/>
    <p:sldId id="370" r:id="rId10"/>
    <p:sldId id="383" r:id="rId11"/>
    <p:sldId id="297" r:id="rId12"/>
    <p:sldId id="300" r:id="rId13"/>
    <p:sldId id="293" r:id="rId14"/>
    <p:sldId id="3395" r:id="rId15"/>
    <p:sldId id="371" r:id="rId16"/>
    <p:sldId id="302" r:id="rId17"/>
    <p:sldId id="3387" r:id="rId18"/>
    <p:sldId id="258" r:id="rId19"/>
    <p:sldId id="320" r:id="rId20"/>
    <p:sldId id="321" r:id="rId21"/>
    <p:sldId id="3393" r:id="rId22"/>
    <p:sldId id="372" r:id="rId23"/>
    <p:sldId id="384" r:id="rId24"/>
    <p:sldId id="373" r:id="rId25"/>
    <p:sldId id="3385" r:id="rId26"/>
    <p:sldId id="3384" r:id="rId27"/>
    <p:sldId id="282" r:id="rId28"/>
    <p:sldId id="266" r:id="rId29"/>
    <p:sldId id="392" r:id="rId30"/>
    <p:sldId id="334" r:id="rId31"/>
    <p:sldId id="374" r:id="rId32"/>
    <p:sldId id="375" r:id="rId33"/>
    <p:sldId id="393" r:id="rId34"/>
    <p:sldId id="394" r:id="rId35"/>
    <p:sldId id="395" r:id="rId36"/>
    <p:sldId id="396" r:id="rId37"/>
    <p:sldId id="397" r:id="rId38"/>
    <p:sldId id="3391" r:id="rId39"/>
    <p:sldId id="387" r:id="rId40"/>
    <p:sldId id="388" r:id="rId41"/>
    <p:sldId id="3379" r:id="rId42"/>
    <p:sldId id="3383" r:id="rId43"/>
    <p:sldId id="3394" r:id="rId44"/>
    <p:sldId id="398" r:id="rId45"/>
    <p:sldId id="3377" r:id="rId46"/>
    <p:sldId id="3392" r:id="rId47"/>
    <p:sldId id="3310" r:id="rId48"/>
    <p:sldId id="3390" r:id="rId49"/>
    <p:sldId id="3396" r:id="rId50"/>
    <p:sldId id="286" r:id="rId51"/>
    <p:sldId id="287" r:id="rId52"/>
    <p:sldId id="28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CE6427-2BBD-4211-A54B-76A535A39B93}">
          <p14:sldIdLst>
            <p14:sldId id="292"/>
            <p14:sldId id="281"/>
            <p14:sldId id="285"/>
            <p14:sldId id="355"/>
            <p14:sldId id="354"/>
            <p14:sldId id="370"/>
            <p14:sldId id="383"/>
            <p14:sldId id="297"/>
            <p14:sldId id="300"/>
          </p14:sldIdLst>
        </p14:section>
        <p14:section name="Attrition" id="{A462CC8D-1A35-40DB-96B9-AF9D45B4B134}">
          <p14:sldIdLst>
            <p14:sldId id="293"/>
            <p14:sldId id="3395"/>
            <p14:sldId id="371"/>
            <p14:sldId id="302"/>
            <p14:sldId id="3387"/>
            <p14:sldId id="258"/>
            <p14:sldId id="320"/>
            <p14:sldId id="321"/>
            <p14:sldId id="3393"/>
            <p14:sldId id="372"/>
            <p14:sldId id="384"/>
            <p14:sldId id="373"/>
            <p14:sldId id="3385"/>
            <p14:sldId id="3384"/>
          </p14:sldIdLst>
        </p14:section>
        <p14:section name="Performance" id="{2033C857-21A4-400D-B834-74BAB5D891C8}">
          <p14:sldIdLst>
            <p14:sldId id="282"/>
            <p14:sldId id="266"/>
            <p14:sldId id="392"/>
            <p14:sldId id="334"/>
            <p14:sldId id="374"/>
            <p14:sldId id="375"/>
            <p14:sldId id="393"/>
            <p14:sldId id="394"/>
            <p14:sldId id="395"/>
            <p14:sldId id="396"/>
          </p14:sldIdLst>
        </p14:section>
        <p14:section name="Promotion" id="{1F859FD9-91B3-42A1-875C-FB790EC88E57}">
          <p14:sldIdLst>
            <p14:sldId id="397"/>
            <p14:sldId id="3391"/>
            <p14:sldId id="387"/>
            <p14:sldId id="388"/>
            <p14:sldId id="3379"/>
            <p14:sldId id="3383"/>
            <p14:sldId id="3394"/>
          </p14:sldIdLst>
        </p14:section>
        <p14:section name="Casual r.s" id="{8FE900D8-6BC4-4319-BC9D-AB7808B1B487}">
          <p14:sldIdLst>
            <p14:sldId id="398"/>
            <p14:sldId id="3377"/>
            <p14:sldId id="3392"/>
          </p14:sldIdLst>
        </p14:section>
        <p14:section name="Conclusion" id="{C0B1AA4D-B352-4B87-A0D2-200A9724B4E0}">
          <p14:sldIdLst>
            <p14:sldId id="3310"/>
            <p14:sldId id="3390"/>
            <p14:sldId id="3396"/>
          </p14:sldIdLst>
        </p14:section>
        <p14:section name="Appendix" id="{A6ADD0FA-D8CC-4D91-820B-2AA8D105EDFB}">
          <p14:sldIdLst>
            <p14:sldId id="286"/>
            <p14:sldId id="287"/>
            <p14:sldId id="288"/>
          </p14:sldIdLst>
        </p14:section>
        <p14:section name="DELETE" id="{5EE6F922-37D5-4680-9E59-787D07856970}">
          <p14:sldIdLst/>
        </p14:section>
        <p14:section name="Hidden" id="{05A2B385-A9B1-4925-A5DD-1365F7D3F673}">
          <p14:sldIdLst/>
        </p14:section>
      </p14:sectionLst>
    </p:ext>
    <p:ext uri="{EFAFB233-063F-42B5-8137-9DF3F51BA10A}">
      <p15:sldGuideLst xmlns:p15="http://schemas.microsoft.com/office/powerpoint/2012/main">
        <p15:guide id="1" orient="horz" pos="459" userDrawn="1">
          <p15:clr>
            <a:srgbClr val="A4A3A4"/>
          </p15:clr>
        </p15:guide>
        <p15:guide id="2" pos="3840" userDrawn="1">
          <p15:clr>
            <a:srgbClr val="A4A3A4"/>
          </p15:clr>
        </p15:guide>
        <p15:guide id="3" pos="211" userDrawn="1">
          <p15:clr>
            <a:srgbClr val="A4A3A4"/>
          </p15:clr>
        </p15:guide>
        <p15:guide id="4" pos="74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082"/>
    <a:srgbClr val="A6A6A6"/>
    <a:srgbClr val="215F9B"/>
    <a:srgbClr val="FFFF99"/>
    <a:srgbClr val="EEEAEE"/>
    <a:srgbClr val="215F9A"/>
    <a:srgbClr val="000000"/>
    <a:srgbClr val="FFFFFF"/>
    <a:srgbClr val="229ED5"/>
    <a:srgbClr val="5283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FF3AA-DD13-4AF8-9F1B-336B6D188C3B}" v="1174" dt="2024-06-22T11:19:45.196"/>
    <p1510:client id="{09EFD082-459E-4098-8818-0E98AACAC39B}" v="106" dt="2024-06-21T16:02:41.295"/>
    <p1510:client id="{0B4B5C80-F0A7-41F6-AA4D-DECC11C29F8D}" v="171" dt="2024-06-22T04:46:42.272"/>
    <p1510:client id="{0CFFEFD0-B4B7-FDC4-FBF6-CC6BA1B9A029}" v="1873" dt="2024-06-21T16:33:27.954"/>
    <p1510:client id="{174000C8-7911-4FC4-AEA0-881548966E95}" v="17566" dt="2024-06-22T11:10:37.369"/>
    <p1510:client id="{1D7475A6-744A-EF9A-6F7C-82865F5E358E}" v="2726" dt="2024-06-21T16:33:41.304"/>
    <p1510:client id="{1E8CD854-1A79-40C3-9A03-ADD9D93C5937}" v="202" dt="2024-06-21T14:29:20.826"/>
    <p1510:client id="{233ECBFC-BAB0-4649-A4BB-37F81FF116BC}" v="47" dt="2024-06-23T00:30:08.658"/>
    <p1510:client id="{2E6604DF-EDB0-394D-99A0-A82D584A2BF2}" v="241" dt="2024-06-22T14:27:10.226"/>
    <p1510:client id="{36479506-05FA-4B4E-AA05-F45B06460929}" v="254" dt="2024-06-22T11:29:21.973"/>
    <p1510:client id="{44FF3653-2877-5C5B-49AC-38411E47A461}" v="22" dt="2024-06-22T09:35:38.263"/>
    <p1510:client id="{8AE0D86A-4467-5AFD-FA98-BF88890329C0}" v="2" dt="2024-06-22T22:02:37.581"/>
    <p1510:client id="{8D386F27-EDCE-4719-8EF0-E8812BA6C631}" v="16" dt="2024-06-22T11:40:33.255"/>
    <p1510:client id="{9283AD99-E289-4A17-BC12-19F261E8EDF5}" v="24" dt="2024-06-22T14:49:31.913"/>
    <p1510:client id="{AC214FC7-D9B6-CFCE-E54E-0DE844C1DB29}" v="1168" dt="2024-06-22T14:13:39.490"/>
    <p1510:client id="{B2250A48-59B0-B978-0E74-B698C184B04B}" v="990" dt="2024-06-22T07:51:34.115"/>
    <p1510:client id="{CAA920EE-0D90-7B67-82A4-EFC206876722}" v="161" dt="2024-06-21T15:10:46.421"/>
    <p1510:client id="{D15ED051-176B-7B65-6262-A1121C39BFA9}" v="23" dt="2024-06-22T14:23:45.241"/>
    <p1510:client id="{E499EAA7-EACC-41F9-AFB0-5969BE58F3EF}" v="16" dt="2024-06-22T16:48:26.473"/>
    <p1510:client id="{F7090C89-0509-4AAB-A033-31B65301BF35}" v="2504" dt="2024-06-22T13:12:54.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44"/>
      </p:cViewPr>
      <p:guideLst>
        <p:guide orient="horz" pos="459"/>
        <p:guide pos="3840"/>
        <p:guide pos="211"/>
        <p:guide pos="749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bie KUEK Xiao Qi" userId="S::debbie.kuek.2023@mitb.smu.edu.sg::a8789077-7e1e-443d-8c90-9ec35f65bac0" providerId="AD" clId="Web-{7ED80A06-0F43-4734-AAF3-305D0D88E187}"/>
    <pc:docChg chg="addSld delSld modSld modSection">
      <pc:chgData name="Debbie KUEK Xiao Qi" userId="S::debbie.kuek.2023@mitb.smu.edu.sg::a8789077-7e1e-443d-8c90-9ec35f65bac0" providerId="AD" clId="Web-{7ED80A06-0F43-4734-AAF3-305D0D88E187}" dt="2024-06-17T04:18:59.138" v="132" actId="20577"/>
      <pc:docMkLst>
        <pc:docMk/>
      </pc:docMkLst>
      <pc:sldChg chg="del">
        <pc:chgData name="Debbie KUEK Xiao Qi" userId="S::debbie.kuek.2023@mitb.smu.edu.sg::a8789077-7e1e-443d-8c90-9ec35f65bac0" providerId="AD" clId="Web-{7ED80A06-0F43-4734-AAF3-305D0D88E187}" dt="2024-06-17T04:16:23.450" v="90"/>
        <pc:sldMkLst>
          <pc:docMk/>
          <pc:sldMk cId="1487427265" sldId="291"/>
        </pc:sldMkLst>
      </pc:sldChg>
      <pc:sldChg chg="delSp modSp">
        <pc:chgData name="Debbie KUEK Xiao Qi" userId="S::debbie.kuek.2023@mitb.smu.edu.sg::a8789077-7e1e-443d-8c90-9ec35f65bac0" providerId="AD" clId="Web-{7ED80A06-0F43-4734-AAF3-305D0D88E187}" dt="2024-06-17T04:12:09.949" v="2"/>
        <pc:sldMkLst>
          <pc:docMk/>
          <pc:sldMk cId="2069968391" sldId="351"/>
        </pc:sldMkLst>
        <pc:spChg chg="del mod">
          <ac:chgData name="Debbie KUEK Xiao Qi" userId="S::debbie.kuek.2023@mitb.smu.edu.sg::a8789077-7e1e-443d-8c90-9ec35f65bac0" providerId="AD" clId="Web-{7ED80A06-0F43-4734-AAF3-305D0D88E187}" dt="2024-06-17T04:12:09.949" v="2"/>
          <ac:spMkLst>
            <pc:docMk/>
            <pc:sldMk cId="2069968391" sldId="351"/>
            <ac:spMk id="18" creationId="{7788612B-DD4B-3CA7-3C52-4ACE02CDF76E}"/>
          </ac:spMkLst>
        </pc:spChg>
      </pc:sldChg>
      <pc:sldChg chg="addSp modSp">
        <pc:chgData name="Debbie KUEK Xiao Qi" userId="S::debbie.kuek.2023@mitb.smu.edu.sg::a8789077-7e1e-443d-8c90-9ec35f65bac0" providerId="AD" clId="Web-{7ED80A06-0F43-4734-AAF3-305D0D88E187}" dt="2024-06-17T04:18:45.575" v="120" actId="1076"/>
        <pc:sldMkLst>
          <pc:docMk/>
          <pc:sldMk cId="1208415370" sldId="356"/>
        </pc:sldMkLst>
        <pc:spChg chg="mod">
          <ac:chgData name="Debbie KUEK Xiao Qi" userId="S::debbie.kuek.2023@mitb.smu.edu.sg::a8789077-7e1e-443d-8c90-9ec35f65bac0" providerId="AD" clId="Web-{7ED80A06-0F43-4734-AAF3-305D0D88E187}" dt="2024-06-17T04:18:40.685" v="109" actId="1076"/>
          <ac:spMkLst>
            <pc:docMk/>
            <pc:sldMk cId="1208415370" sldId="356"/>
            <ac:spMk id="2" creationId="{5BB57F5E-4FE5-1308-7937-B4AD3B9C5F36}"/>
          </ac:spMkLst>
        </pc:spChg>
        <pc:spChg chg="mod">
          <ac:chgData name="Debbie KUEK Xiao Qi" userId="S::debbie.kuek.2023@mitb.smu.edu.sg::a8789077-7e1e-443d-8c90-9ec35f65bac0" providerId="AD" clId="Web-{7ED80A06-0F43-4734-AAF3-305D0D88E187}" dt="2024-06-17T04:18:01.372" v="102" actId="1076"/>
          <ac:spMkLst>
            <pc:docMk/>
            <pc:sldMk cId="1208415370" sldId="356"/>
            <ac:spMk id="3" creationId="{134FCCD8-2AB9-0516-0024-3B624D49C8DE}"/>
          </ac:spMkLst>
        </pc:spChg>
        <pc:spChg chg="mod">
          <ac:chgData name="Debbie KUEK Xiao Qi" userId="S::debbie.kuek.2023@mitb.smu.edu.sg::a8789077-7e1e-443d-8c90-9ec35f65bac0" providerId="AD" clId="Web-{7ED80A06-0F43-4734-AAF3-305D0D88E187}" dt="2024-06-17T04:18:40.700" v="110" actId="1076"/>
          <ac:spMkLst>
            <pc:docMk/>
            <pc:sldMk cId="1208415370" sldId="356"/>
            <ac:spMk id="12" creationId="{421388DB-1CD2-6944-7ED5-7FBE3B2F4175}"/>
          </ac:spMkLst>
        </pc:spChg>
        <pc:spChg chg="mod">
          <ac:chgData name="Debbie KUEK Xiao Qi" userId="S::debbie.kuek.2023@mitb.smu.edu.sg::a8789077-7e1e-443d-8c90-9ec35f65bac0" providerId="AD" clId="Web-{7ED80A06-0F43-4734-AAF3-305D0D88E187}" dt="2024-06-17T04:18:01.341" v="101" actId="1076"/>
          <ac:spMkLst>
            <pc:docMk/>
            <pc:sldMk cId="1208415370" sldId="356"/>
            <ac:spMk id="23" creationId="{AEDFA181-EEC5-7777-50C1-9CAE186CFDFD}"/>
          </ac:spMkLst>
        </pc:spChg>
        <pc:spChg chg="mod">
          <ac:chgData name="Debbie KUEK Xiao Qi" userId="S::debbie.kuek.2023@mitb.smu.edu.sg::a8789077-7e1e-443d-8c90-9ec35f65bac0" providerId="AD" clId="Web-{7ED80A06-0F43-4734-AAF3-305D0D88E187}" dt="2024-06-17T04:18:40.731" v="111" actId="1076"/>
          <ac:spMkLst>
            <pc:docMk/>
            <pc:sldMk cId="1208415370" sldId="356"/>
            <ac:spMk id="26" creationId="{BF5F6B03-B2C6-CFAD-BC9A-A2325A6A65A5}"/>
          </ac:spMkLst>
        </pc:spChg>
        <pc:spChg chg="mod">
          <ac:chgData name="Debbie KUEK Xiao Qi" userId="S::debbie.kuek.2023@mitb.smu.edu.sg::a8789077-7e1e-443d-8c90-9ec35f65bac0" providerId="AD" clId="Web-{7ED80A06-0F43-4734-AAF3-305D0D88E187}" dt="2024-06-17T04:18:40.966" v="118" actId="1076"/>
          <ac:spMkLst>
            <pc:docMk/>
            <pc:sldMk cId="1208415370" sldId="356"/>
            <ac:spMk id="33" creationId="{8FBA9158-BB02-460C-511E-235EA0CD7D7D}"/>
          </ac:spMkLst>
        </pc:spChg>
        <pc:spChg chg="mod">
          <ac:chgData name="Debbie KUEK Xiao Qi" userId="S::debbie.kuek.2023@mitb.smu.edu.sg::a8789077-7e1e-443d-8c90-9ec35f65bac0" providerId="AD" clId="Web-{7ED80A06-0F43-4734-AAF3-305D0D88E187}" dt="2024-06-17T04:18:40.763" v="112" actId="1076"/>
          <ac:spMkLst>
            <pc:docMk/>
            <pc:sldMk cId="1208415370" sldId="356"/>
            <ac:spMk id="34" creationId="{355F5115-43D2-9DEF-35E8-F169533877FF}"/>
          </ac:spMkLst>
        </pc:spChg>
        <pc:spChg chg="mod">
          <ac:chgData name="Debbie KUEK Xiao Qi" userId="S::debbie.kuek.2023@mitb.smu.edu.sg::a8789077-7e1e-443d-8c90-9ec35f65bac0" providerId="AD" clId="Web-{7ED80A06-0F43-4734-AAF3-305D0D88E187}" dt="2024-06-17T04:18:40.794" v="113" actId="1076"/>
          <ac:spMkLst>
            <pc:docMk/>
            <pc:sldMk cId="1208415370" sldId="356"/>
            <ac:spMk id="35" creationId="{F463BF92-DC74-7C0F-BF2B-5A6A4615EAFC}"/>
          </ac:spMkLst>
        </pc:spChg>
        <pc:spChg chg="mod">
          <ac:chgData name="Debbie KUEK Xiao Qi" userId="S::debbie.kuek.2023@mitb.smu.edu.sg::a8789077-7e1e-443d-8c90-9ec35f65bac0" providerId="AD" clId="Web-{7ED80A06-0F43-4734-AAF3-305D0D88E187}" dt="2024-06-17T04:18:01.403" v="103" actId="1076"/>
          <ac:spMkLst>
            <pc:docMk/>
            <pc:sldMk cId="1208415370" sldId="356"/>
            <ac:spMk id="36" creationId="{517C21C5-E2A5-9580-9BB1-A6321D6F11F8}"/>
          </ac:spMkLst>
        </pc:spChg>
        <pc:spChg chg="mod">
          <ac:chgData name="Debbie KUEK Xiao Qi" userId="S::debbie.kuek.2023@mitb.smu.edu.sg::a8789077-7e1e-443d-8c90-9ec35f65bac0" providerId="AD" clId="Web-{7ED80A06-0F43-4734-AAF3-305D0D88E187}" dt="2024-06-17T04:18:40.825" v="114" actId="1076"/>
          <ac:spMkLst>
            <pc:docMk/>
            <pc:sldMk cId="1208415370" sldId="356"/>
            <ac:spMk id="37" creationId="{DDC384CB-8D1C-8646-B166-A289B01704E4}"/>
          </ac:spMkLst>
        </pc:spChg>
        <pc:spChg chg="mod">
          <ac:chgData name="Debbie KUEK Xiao Qi" userId="S::debbie.kuek.2023@mitb.smu.edu.sg::a8789077-7e1e-443d-8c90-9ec35f65bac0" providerId="AD" clId="Web-{7ED80A06-0F43-4734-AAF3-305D0D88E187}" dt="2024-06-17T04:18:40.856" v="115" actId="1076"/>
          <ac:spMkLst>
            <pc:docMk/>
            <pc:sldMk cId="1208415370" sldId="356"/>
            <ac:spMk id="38" creationId="{10FB0482-5EF3-336D-A9F1-4603AE7159A6}"/>
          </ac:spMkLst>
        </pc:spChg>
        <pc:spChg chg="mod">
          <ac:chgData name="Debbie KUEK Xiao Qi" userId="S::debbie.kuek.2023@mitb.smu.edu.sg::a8789077-7e1e-443d-8c90-9ec35f65bac0" providerId="AD" clId="Web-{7ED80A06-0F43-4734-AAF3-305D0D88E187}" dt="2024-06-17T04:18:01.434" v="104" actId="1076"/>
          <ac:spMkLst>
            <pc:docMk/>
            <pc:sldMk cId="1208415370" sldId="356"/>
            <ac:spMk id="39" creationId="{3CDE37AF-1F7A-755C-E58C-C0558E32B194}"/>
          </ac:spMkLst>
        </pc:spChg>
        <pc:spChg chg="mod">
          <ac:chgData name="Debbie KUEK Xiao Qi" userId="S::debbie.kuek.2023@mitb.smu.edu.sg::a8789077-7e1e-443d-8c90-9ec35f65bac0" providerId="AD" clId="Web-{7ED80A06-0F43-4734-AAF3-305D0D88E187}" dt="2024-06-17T04:18:40.903" v="116" actId="1076"/>
          <ac:spMkLst>
            <pc:docMk/>
            <pc:sldMk cId="1208415370" sldId="356"/>
            <ac:spMk id="44" creationId="{C2C61C1D-3E38-2C56-06B8-EB73F59FD587}"/>
          </ac:spMkLst>
        </pc:spChg>
        <pc:spChg chg="mod">
          <ac:chgData name="Debbie KUEK Xiao Qi" userId="S::debbie.kuek.2023@mitb.smu.edu.sg::a8789077-7e1e-443d-8c90-9ec35f65bac0" providerId="AD" clId="Web-{7ED80A06-0F43-4734-AAF3-305D0D88E187}" dt="2024-06-17T04:18:40.935" v="117" actId="1076"/>
          <ac:spMkLst>
            <pc:docMk/>
            <pc:sldMk cId="1208415370" sldId="356"/>
            <ac:spMk id="45" creationId="{38690BA8-84F4-0D07-0840-E0B7A67AD944}"/>
          </ac:spMkLst>
        </pc:spChg>
        <pc:spChg chg="mod">
          <ac:chgData name="Debbie KUEK Xiao Qi" userId="S::debbie.kuek.2023@mitb.smu.edu.sg::a8789077-7e1e-443d-8c90-9ec35f65bac0" providerId="AD" clId="Web-{7ED80A06-0F43-4734-AAF3-305D0D88E187}" dt="2024-06-17T04:18:01.450" v="105" actId="1076"/>
          <ac:spMkLst>
            <pc:docMk/>
            <pc:sldMk cId="1208415370" sldId="356"/>
            <ac:spMk id="46" creationId="{A618A9E5-71DA-B56B-7D46-1F0860147CFF}"/>
          </ac:spMkLst>
        </pc:spChg>
        <pc:spChg chg="mod">
          <ac:chgData name="Debbie KUEK Xiao Qi" userId="S::debbie.kuek.2023@mitb.smu.edu.sg::a8789077-7e1e-443d-8c90-9ec35f65bac0" providerId="AD" clId="Web-{7ED80A06-0F43-4734-AAF3-305D0D88E187}" dt="2024-06-17T04:18:01.481" v="106" actId="1076"/>
          <ac:spMkLst>
            <pc:docMk/>
            <pc:sldMk cId="1208415370" sldId="356"/>
            <ac:spMk id="49" creationId="{E4CD122A-6BAC-C55E-36F5-ABC1BAFE7FC5}"/>
          </ac:spMkLst>
        </pc:spChg>
        <pc:spChg chg="mod">
          <ac:chgData name="Debbie KUEK Xiao Qi" userId="S::debbie.kuek.2023@mitb.smu.edu.sg::a8789077-7e1e-443d-8c90-9ec35f65bac0" providerId="AD" clId="Web-{7ED80A06-0F43-4734-AAF3-305D0D88E187}" dt="2024-06-17T04:18:40.997" v="119" actId="1076"/>
          <ac:spMkLst>
            <pc:docMk/>
            <pc:sldMk cId="1208415370" sldId="356"/>
            <ac:spMk id="51" creationId="{E82532C3-FF3C-C182-E545-4320390CE29E}"/>
          </ac:spMkLst>
        </pc:spChg>
        <pc:spChg chg="mod">
          <ac:chgData name="Debbie KUEK Xiao Qi" userId="S::debbie.kuek.2023@mitb.smu.edu.sg::a8789077-7e1e-443d-8c90-9ec35f65bac0" providerId="AD" clId="Web-{7ED80A06-0F43-4734-AAF3-305D0D88E187}" dt="2024-06-17T04:16:46.793" v="93" actId="20577"/>
          <ac:spMkLst>
            <pc:docMk/>
            <pc:sldMk cId="1208415370" sldId="356"/>
            <ac:spMk id="56" creationId="{3AF1F0F8-1216-A452-5105-3CBC3E509872}"/>
          </ac:spMkLst>
        </pc:spChg>
        <pc:grpChg chg="add mod">
          <ac:chgData name="Debbie KUEK Xiao Qi" userId="S::debbie.kuek.2023@mitb.smu.edu.sg::a8789077-7e1e-443d-8c90-9ec35f65bac0" providerId="AD" clId="Web-{7ED80A06-0F43-4734-AAF3-305D0D88E187}" dt="2024-06-17T04:18:45.575" v="120" actId="1076"/>
          <ac:grpSpMkLst>
            <pc:docMk/>
            <pc:sldMk cId="1208415370" sldId="356"/>
            <ac:grpSpMk id="6" creationId="{BB0B471E-728B-33F4-C0E1-8B8678CB16C8}"/>
          </ac:grpSpMkLst>
        </pc:grpChg>
      </pc:sldChg>
      <pc:sldChg chg="delSp modSp new">
        <pc:chgData name="Debbie KUEK Xiao Qi" userId="S::debbie.kuek.2023@mitb.smu.edu.sg::a8789077-7e1e-443d-8c90-9ec35f65bac0" providerId="AD" clId="Web-{7ED80A06-0F43-4734-AAF3-305D0D88E187}" dt="2024-06-17T04:18:59.138" v="132" actId="20577"/>
        <pc:sldMkLst>
          <pc:docMk/>
          <pc:sldMk cId="1544739511" sldId="370"/>
        </pc:sldMkLst>
        <pc:spChg chg="mod">
          <ac:chgData name="Debbie KUEK Xiao Qi" userId="S::debbie.kuek.2023@mitb.smu.edu.sg::a8789077-7e1e-443d-8c90-9ec35f65bac0" providerId="AD" clId="Web-{7ED80A06-0F43-4734-AAF3-305D0D88E187}" dt="2024-06-17T04:18:59.138" v="132" actId="20577"/>
          <ac:spMkLst>
            <pc:docMk/>
            <pc:sldMk cId="1544739511" sldId="370"/>
            <ac:spMk id="2" creationId="{9F9B0119-FE23-E8AF-59B1-5A50B2744648}"/>
          </ac:spMkLst>
        </pc:spChg>
        <pc:spChg chg="del">
          <ac:chgData name="Debbie KUEK Xiao Qi" userId="S::debbie.kuek.2023@mitb.smu.edu.sg::a8789077-7e1e-443d-8c90-9ec35f65bac0" providerId="AD" clId="Web-{7ED80A06-0F43-4734-AAF3-305D0D88E187}" dt="2024-06-17T04:18:52.200" v="122"/>
          <ac:spMkLst>
            <pc:docMk/>
            <pc:sldMk cId="1544739511" sldId="370"/>
            <ac:spMk id="3" creationId="{F0433945-31AC-1522-EB52-D73BAC2E0440}"/>
          </ac:spMkLst>
        </pc:spChg>
      </pc:sldChg>
    </pc:docChg>
  </pc:docChgLst>
  <pc:docChgLst>
    <pc:chgData name="Debbie KUEK Xiao Qi" userId="a8789077-7e1e-443d-8c90-9ec35f65bac0" providerId="ADAL" clId="{174000C8-7911-4FC4-AEA0-881548966E95}"/>
    <pc:docChg chg="undo redo custSel addSld delSld modSld sldOrd addSection modSection">
      <pc:chgData name="Debbie KUEK Xiao Qi" userId="a8789077-7e1e-443d-8c90-9ec35f65bac0" providerId="ADAL" clId="{174000C8-7911-4FC4-AEA0-881548966E95}" dt="2024-06-22T11:10:37.369" v="20535" actId="313"/>
      <pc:docMkLst>
        <pc:docMk/>
      </pc:docMkLst>
      <pc:sldChg chg="delSp modSp mod">
        <pc:chgData name="Debbie KUEK Xiao Qi" userId="a8789077-7e1e-443d-8c90-9ec35f65bac0" providerId="ADAL" clId="{174000C8-7911-4FC4-AEA0-881548966E95}" dt="2024-06-21T14:23:07.680" v="10109" actId="1038"/>
        <pc:sldMkLst>
          <pc:docMk/>
          <pc:sldMk cId="2582804719" sldId="258"/>
        </pc:sldMkLst>
        <pc:spChg chg="mod">
          <ac:chgData name="Debbie KUEK Xiao Qi" userId="a8789077-7e1e-443d-8c90-9ec35f65bac0" providerId="ADAL" clId="{174000C8-7911-4FC4-AEA0-881548966E95}" dt="2024-06-21T14:23:01.594" v="10103" actId="120"/>
          <ac:spMkLst>
            <pc:docMk/>
            <pc:sldMk cId="2582804719" sldId="258"/>
            <ac:spMk id="2" creationId="{A2CBF971-425C-DB77-5ACB-918C3C2737B7}"/>
          </ac:spMkLst>
        </pc:spChg>
        <pc:spChg chg="mod">
          <ac:chgData name="Debbie KUEK Xiao Qi" userId="a8789077-7e1e-443d-8c90-9ec35f65bac0" providerId="ADAL" clId="{174000C8-7911-4FC4-AEA0-881548966E95}" dt="2024-06-21T14:23:07.680" v="10109" actId="1038"/>
          <ac:spMkLst>
            <pc:docMk/>
            <pc:sldMk cId="2582804719" sldId="258"/>
            <ac:spMk id="6" creationId="{36249CE1-2387-87DA-27DA-864BF6D29252}"/>
          </ac:spMkLst>
        </pc:spChg>
        <pc:graphicFrameChg chg="del">
          <ac:chgData name="Debbie KUEK Xiao Qi" userId="a8789077-7e1e-443d-8c90-9ec35f65bac0" providerId="ADAL" clId="{174000C8-7911-4FC4-AEA0-881548966E95}" dt="2024-06-21T14:10:25.298" v="9888" actId="478"/>
          <ac:graphicFrameMkLst>
            <pc:docMk/>
            <pc:sldMk cId="2582804719" sldId="258"/>
            <ac:graphicFrameMk id="11" creationId="{CBB29D75-28D7-AF50-E85E-96EDE1527F8B}"/>
          </ac:graphicFrameMkLst>
        </pc:graphicFrameChg>
      </pc:sldChg>
      <pc:sldChg chg="delSp mod">
        <pc:chgData name="Debbie KUEK Xiao Qi" userId="a8789077-7e1e-443d-8c90-9ec35f65bac0" providerId="ADAL" clId="{174000C8-7911-4FC4-AEA0-881548966E95}" dt="2024-06-21T14:33:32.200" v="10156" actId="478"/>
        <pc:sldMkLst>
          <pc:docMk/>
          <pc:sldMk cId="1329480083" sldId="263"/>
        </pc:sldMkLst>
        <pc:graphicFrameChg chg="del">
          <ac:chgData name="Debbie KUEK Xiao Qi" userId="a8789077-7e1e-443d-8c90-9ec35f65bac0" providerId="ADAL" clId="{174000C8-7911-4FC4-AEA0-881548966E95}" dt="2024-06-21T14:33:32.200" v="10156" actId="478"/>
          <ac:graphicFrameMkLst>
            <pc:docMk/>
            <pc:sldMk cId="1329480083" sldId="263"/>
            <ac:graphicFrameMk id="5" creationId="{9509D5F1-4969-C969-DD8B-658F806A181E}"/>
          </ac:graphicFrameMkLst>
        </pc:graphicFrameChg>
      </pc:sldChg>
      <pc:sldChg chg="del ord">
        <pc:chgData name="Debbie KUEK Xiao Qi" userId="a8789077-7e1e-443d-8c90-9ec35f65bac0" providerId="ADAL" clId="{174000C8-7911-4FC4-AEA0-881548966E95}" dt="2024-06-20T13:37:58.804" v="3282" actId="2696"/>
        <pc:sldMkLst>
          <pc:docMk/>
          <pc:sldMk cId="736804034" sldId="266"/>
        </pc:sldMkLst>
      </pc:sldChg>
      <pc:sldChg chg="addSp delSp modSp add mod modNotesTx">
        <pc:chgData name="Debbie KUEK Xiao Qi" userId="a8789077-7e1e-443d-8c90-9ec35f65bac0" providerId="ADAL" clId="{174000C8-7911-4FC4-AEA0-881548966E95}" dt="2024-06-22T11:10:37.369" v="20535" actId="313"/>
        <pc:sldMkLst>
          <pc:docMk/>
          <pc:sldMk cId="3999855374" sldId="266"/>
        </pc:sldMkLst>
        <pc:spChg chg="mod">
          <ac:chgData name="Debbie KUEK Xiao Qi" userId="a8789077-7e1e-443d-8c90-9ec35f65bac0" providerId="ADAL" clId="{174000C8-7911-4FC4-AEA0-881548966E95}" dt="2024-06-20T15:15:43.625" v="8650"/>
          <ac:spMkLst>
            <pc:docMk/>
            <pc:sldMk cId="3999855374" sldId="266"/>
            <ac:spMk id="2" creationId="{0EF1C8F8-BC60-E2A4-2242-FC7A8CDE9D70}"/>
          </ac:spMkLst>
        </pc:spChg>
        <pc:spChg chg="mod">
          <ac:chgData name="Debbie KUEK Xiao Qi" userId="a8789077-7e1e-443d-8c90-9ec35f65bac0" providerId="ADAL" clId="{174000C8-7911-4FC4-AEA0-881548966E95}" dt="2024-06-20T15:52:06.402" v="9503" actId="14100"/>
          <ac:spMkLst>
            <pc:docMk/>
            <pc:sldMk cId="3999855374" sldId="266"/>
            <ac:spMk id="3" creationId="{A0F00CF8-8962-7B9D-A249-5BEB732EE8EE}"/>
          </ac:spMkLst>
        </pc:spChg>
        <pc:spChg chg="add mod">
          <ac:chgData name="Debbie KUEK Xiao Qi" userId="a8789077-7e1e-443d-8c90-9ec35f65bac0" providerId="ADAL" clId="{174000C8-7911-4FC4-AEA0-881548966E95}" dt="2024-06-20T13:54:37.123" v="3894"/>
          <ac:spMkLst>
            <pc:docMk/>
            <pc:sldMk cId="3999855374" sldId="266"/>
            <ac:spMk id="4" creationId="{5AC47835-35CB-DD7E-5235-0C915D6791DF}"/>
          </ac:spMkLst>
        </pc:spChg>
        <pc:spChg chg="del">
          <ac:chgData name="Debbie KUEK Xiao Qi" userId="a8789077-7e1e-443d-8c90-9ec35f65bac0" providerId="ADAL" clId="{174000C8-7911-4FC4-AEA0-881548966E95}" dt="2024-06-20T13:55:17.483" v="3967" actId="478"/>
          <ac:spMkLst>
            <pc:docMk/>
            <pc:sldMk cId="3999855374" sldId="266"/>
            <ac:spMk id="5" creationId="{13964565-921E-6945-8C4D-41303503F0C2}"/>
          </ac:spMkLst>
        </pc:spChg>
        <pc:spChg chg="add mod">
          <ac:chgData name="Debbie KUEK Xiao Qi" userId="a8789077-7e1e-443d-8c90-9ec35f65bac0" providerId="ADAL" clId="{174000C8-7911-4FC4-AEA0-881548966E95}" dt="2024-06-20T14:01:09.527" v="4260" actId="207"/>
          <ac:spMkLst>
            <pc:docMk/>
            <pc:sldMk cId="3999855374" sldId="266"/>
            <ac:spMk id="7" creationId="{D6AFBBBB-AFCD-57D6-BA33-DAB7C72DEAB3}"/>
          </ac:spMkLst>
        </pc:spChg>
        <pc:spChg chg="del mod">
          <ac:chgData name="Debbie KUEK Xiao Qi" userId="a8789077-7e1e-443d-8c90-9ec35f65bac0" providerId="ADAL" clId="{174000C8-7911-4FC4-AEA0-881548966E95}" dt="2024-06-20T13:59:16.043" v="4177" actId="478"/>
          <ac:spMkLst>
            <pc:docMk/>
            <pc:sldMk cId="3999855374" sldId="266"/>
            <ac:spMk id="8" creationId="{F8C753FE-DE62-F94A-2A6E-A325D30BC3CF}"/>
          </ac:spMkLst>
        </pc:spChg>
        <pc:spChg chg="add mod">
          <ac:chgData name="Debbie KUEK Xiao Qi" userId="a8789077-7e1e-443d-8c90-9ec35f65bac0" providerId="ADAL" clId="{174000C8-7911-4FC4-AEA0-881548966E95}" dt="2024-06-20T14:01:19.070" v="4262" actId="207"/>
          <ac:spMkLst>
            <pc:docMk/>
            <pc:sldMk cId="3999855374" sldId="266"/>
            <ac:spMk id="9" creationId="{7F72B01C-AAF7-895E-9DE3-4C663AC17837}"/>
          </ac:spMkLst>
        </pc:spChg>
        <pc:spChg chg="del mod">
          <ac:chgData name="Debbie KUEK Xiao Qi" userId="a8789077-7e1e-443d-8c90-9ec35f65bac0" providerId="ADAL" clId="{174000C8-7911-4FC4-AEA0-881548966E95}" dt="2024-06-20T13:59:07.206" v="4172" actId="478"/>
          <ac:spMkLst>
            <pc:docMk/>
            <pc:sldMk cId="3999855374" sldId="266"/>
            <ac:spMk id="11" creationId="{775F1781-07C4-464F-458D-81040191C8A9}"/>
          </ac:spMkLst>
        </pc:spChg>
        <pc:spChg chg="add mod">
          <ac:chgData name="Debbie KUEK Xiao Qi" userId="a8789077-7e1e-443d-8c90-9ec35f65bac0" providerId="ADAL" clId="{174000C8-7911-4FC4-AEA0-881548966E95}" dt="2024-06-20T14:00:41.650" v="4257" actId="207"/>
          <ac:spMkLst>
            <pc:docMk/>
            <pc:sldMk cId="3999855374" sldId="266"/>
            <ac:spMk id="15" creationId="{17CCF0A9-44F5-C962-5633-E312E1109111}"/>
          </ac:spMkLst>
        </pc:spChg>
        <pc:spChg chg="add mod">
          <ac:chgData name="Debbie KUEK Xiao Qi" userId="a8789077-7e1e-443d-8c90-9ec35f65bac0" providerId="ADAL" clId="{174000C8-7911-4FC4-AEA0-881548966E95}" dt="2024-06-20T13:54:37.123" v="3894"/>
          <ac:spMkLst>
            <pc:docMk/>
            <pc:sldMk cId="3999855374" sldId="266"/>
            <ac:spMk id="16" creationId="{85161A83-7496-C836-6688-B561809D3C37}"/>
          </ac:spMkLst>
        </pc:spChg>
        <pc:spChg chg="del">
          <ac:chgData name="Debbie KUEK Xiao Qi" userId="a8789077-7e1e-443d-8c90-9ec35f65bac0" providerId="ADAL" clId="{174000C8-7911-4FC4-AEA0-881548966E95}" dt="2024-06-20T13:58:41.960" v="4165" actId="478"/>
          <ac:spMkLst>
            <pc:docMk/>
            <pc:sldMk cId="3999855374" sldId="266"/>
            <ac:spMk id="20" creationId="{F3254650-5E10-C83E-C581-C0C71B9AFEBD}"/>
          </ac:spMkLst>
        </pc:spChg>
        <pc:spChg chg="del mod">
          <ac:chgData name="Debbie KUEK Xiao Qi" userId="a8789077-7e1e-443d-8c90-9ec35f65bac0" providerId="ADAL" clId="{174000C8-7911-4FC4-AEA0-881548966E95}" dt="2024-06-20T13:58:36.447" v="4162" actId="478"/>
          <ac:spMkLst>
            <pc:docMk/>
            <pc:sldMk cId="3999855374" sldId="266"/>
            <ac:spMk id="22" creationId="{7CC63A04-C784-C9A1-9DE1-FC00B8A48085}"/>
          </ac:spMkLst>
        </pc:spChg>
        <pc:spChg chg="del">
          <ac:chgData name="Debbie KUEK Xiao Qi" userId="a8789077-7e1e-443d-8c90-9ec35f65bac0" providerId="ADAL" clId="{174000C8-7911-4FC4-AEA0-881548966E95}" dt="2024-06-20T13:55:23.990" v="3969" actId="478"/>
          <ac:spMkLst>
            <pc:docMk/>
            <pc:sldMk cId="3999855374" sldId="266"/>
            <ac:spMk id="23" creationId="{E4433256-7153-3D9E-0E9C-72EFA04B8384}"/>
          </ac:spMkLst>
        </pc:spChg>
        <pc:spChg chg="del">
          <ac:chgData name="Debbie KUEK Xiao Qi" userId="a8789077-7e1e-443d-8c90-9ec35f65bac0" providerId="ADAL" clId="{174000C8-7911-4FC4-AEA0-881548966E95}" dt="2024-06-20T13:55:21.179" v="3968" actId="478"/>
          <ac:spMkLst>
            <pc:docMk/>
            <pc:sldMk cId="3999855374" sldId="266"/>
            <ac:spMk id="26" creationId="{D575E9BC-4D7F-3715-1E56-C6B800D6C550}"/>
          </ac:spMkLst>
        </pc:spChg>
        <pc:grpChg chg="del mod">
          <ac:chgData name="Debbie KUEK Xiao Qi" userId="a8789077-7e1e-443d-8c90-9ec35f65bac0" providerId="ADAL" clId="{174000C8-7911-4FC4-AEA0-881548966E95}" dt="2024-06-20T13:59:16.043" v="4177" actId="478"/>
          <ac:grpSpMkLst>
            <pc:docMk/>
            <pc:sldMk cId="3999855374" sldId="266"/>
            <ac:grpSpMk id="27" creationId="{E308A56C-B906-5805-EF0D-5F47A73E5900}"/>
          </ac:grpSpMkLst>
        </pc:grpChg>
        <pc:graphicFrameChg chg="add del mod modGraphic">
          <ac:chgData name="Debbie KUEK Xiao Qi" userId="a8789077-7e1e-443d-8c90-9ec35f65bac0" providerId="ADAL" clId="{174000C8-7911-4FC4-AEA0-881548966E95}" dt="2024-06-20T14:01:03.728" v="4259" actId="478"/>
          <ac:graphicFrameMkLst>
            <pc:docMk/>
            <pc:sldMk cId="3999855374" sldId="266"/>
            <ac:graphicFrameMk id="17" creationId="{40A3411B-E280-F7C1-5D69-DB923852D64F}"/>
          </ac:graphicFrameMkLst>
        </pc:graphicFrameChg>
        <pc:graphicFrameChg chg="del">
          <ac:chgData name="Debbie KUEK Xiao Qi" userId="a8789077-7e1e-443d-8c90-9ec35f65bac0" providerId="ADAL" clId="{174000C8-7911-4FC4-AEA0-881548966E95}" dt="2024-06-20T15:53:58.280" v="9540" actId="478"/>
          <ac:graphicFrameMkLst>
            <pc:docMk/>
            <pc:sldMk cId="3999855374" sldId="266"/>
            <ac:graphicFrameMk id="25" creationId="{BF91C482-AF27-98C3-C094-F50231C63F24}"/>
          </ac:graphicFrameMkLst>
        </pc:graphicFrameChg>
        <pc:picChg chg="del">
          <ac:chgData name="Debbie KUEK Xiao Qi" userId="a8789077-7e1e-443d-8c90-9ec35f65bac0" providerId="ADAL" clId="{174000C8-7911-4FC4-AEA0-881548966E95}" dt="2024-06-20T13:55:17.483" v="3967" actId="478"/>
          <ac:picMkLst>
            <pc:docMk/>
            <pc:sldMk cId="3999855374" sldId="266"/>
            <ac:picMk id="10" creationId="{EFB6100E-6F04-2873-1C8E-FB0C95453E36}"/>
          </ac:picMkLst>
        </pc:picChg>
        <pc:picChg chg="del mod">
          <ac:chgData name="Debbie KUEK Xiao Qi" userId="a8789077-7e1e-443d-8c90-9ec35f65bac0" providerId="ADAL" clId="{174000C8-7911-4FC4-AEA0-881548966E95}" dt="2024-06-20T14:01:03.728" v="4259" actId="478"/>
          <ac:picMkLst>
            <pc:docMk/>
            <pc:sldMk cId="3999855374" sldId="266"/>
            <ac:picMk id="12" creationId="{9002A1E5-D2CA-00D1-A005-2C19D6AA8685}"/>
          </ac:picMkLst>
        </pc:picChg>
        <pc:picChg chg="del">
          <ac:chgData name="Debbie KUEK Xiao Qi" userId="a8789077-7e1e-443d-8c90-9ec35f65bac0" providerId="ADAL" clId="{174000C8-7911-4FC4-AEA0-881548966E95}" dt="2024-06-20T13:55:17.483" v="3967" actId="478"/>
          <ac:picMkLst>
            <pc:docMk/>
            <pc:sldMk cId="3999855374" sldId="266"/>
            <ac:picMk id="13" creationId="{5459C4B8-69F4-12A0-01D0-3132F25B94F5}"/>
          </ac:picMkLst>
        </pc:picChg>
        <pc:picChg chg="del mod">
          <ac:chgData name="Debbie KUEK Xiao Qi" userId="a8789077-7e1e-443d-8c90-9ec35f65bac0" providerId="ADAL" clId="{174000C8-7911-4FC4-AEA0-881548966E95}" dt="2024-06-20T14:01:03.728" v="4259" actId="478"/>
          <ac:picMkLst>
            <pc:docMk/>
            <pc:sldMk cId="3999855374" sldId="266"/>
            <ac:picMk id="14" creationId="{475A446C-238E-BFD8-6E1A-B71CF894C7A5}"/>
          </ac:picMkLst>
        </pc:picChg>
      </pc:sldChg>
      <pc:sldChg chg="delSp modSp mod">
        <pc:chgData name="Debbie KUEK Xiao Qi" userId="a8789077-7e1e-443d-8c90-9ec35f65bac0" providerId="ADAL" clId="{174000C8-7911-4FC4-AEA0-881548966E95}" dt="2024-06-20T13:43:06.023" v="3468" actId="108"/>
        <pc:sldMkLst>
          <pc:docMk/>
          <pc:sldMk cId="1098263371" sldId="281"/>
        </pc:sldMkLst>
        <pc:graphicFrameChg chg="del mod modGraphic">
          <ac:chgData name="Debbie KUEK Xiao Qi" userId="a8789077-7e1e-443d-8c90-9ec35f65bac0" providerId="ADAL" clId="{174000C8-7911-4FC4-AEA0-881548966E95}" dt="2024-06-20T13:42:17.578" v="3447" actId="478"/>
          <ac:graphicFrameMkLst>
            <pc:docMk/>
            <pc:sldMk cId="1098263371" sldId="281"/>
            <ac:graphicFrameMk id="6" creationId="{E2D7F653-509D-3E5A-F67B-78D9A9E8692B}"/>
          </ac:graphicFrameMkLst>
        </pc:graphicFrameChg>
        <pc:graphicFrameChg chg="mod modGraphic">
          <ac:chgData name="Debbie KUEK Xiao Qi" userId="a8789077-7e1e-443d-8c90-9ec35f65bac0" providerId="ADAL" clId="{174000C8-7911-4FC4-AEA0-881548966E95}" dt="2024-06-20T13:43:06.023" v="3468" actId="108"/>
          <ac:graphicFrameMkLst>
            <pc:docMk/>
            <pc:sldMk cId="1098263371" sldId="281"/>
            <ac:graphicFrameMk id="7" creationId="{04B97E58-F334-60C3-4AFA-C07B7F028B7A}"/>
          </ac:graphicFrameMkLst>
        </pc:graphicFrameChg>
      </pc:sldChg>
      <pc:sldChg chg="addSp delSp modSp add mod setBg delDesignElem modNotesTx">
        <pc:chgData name="Debbie KUEK Xiao Qi" userId="a8789077-7e1e-443d-8c90-9ec35f65bac0" providerId="ADAL" clId="{174000C8-7911-4FC4-AEA0-881548966E95}" dt="2024-06-22T10:02:55.326" v="11757" actId="20577"/>
        <pc:sldMkLst>
          <pc:docMk/>
          <pc:sldMk cId="1614730519" sldId="282"/>
        </pc:sldMkLst>
        <pc:spChg chg="mod ord">
          <ac:chgData name="Debbie KUEK Xiao Qi" userId="a8789077-7e1e-443d-8c90-9ec35f65bac0" providerId="ADAL" clId="{174000C8-7911-4FC4-AEA0-881548966E95}" dt="2024-06-20T13:46:30.502" v="3613" actId="1076"/>
          <ac:spMkLst>
            <pc:docMk/>
            <pc:sldMk cId="1614730519" sldId="282"/>
            <ac:spMk id="2" creationId="{03A3D790-F93D-2762-4BA3-EE617000B976}"/>
          </ac:spMkLst>
        </pc:spChg>
        <pc:spChg chg="del mod">
          <ac:chgData name="Debbie KUEK Xiao Qi" userId="a8789077-7e1e-443d-8c90-9ec35f65bac0" providerId="ADAL" clId="{174000C8-7911-4FC4-AEA0-881548966E95}" dt="2024-06-20T13:41:09.859" v="3349" actId="478"/>
          <ac:spMkLst>
            <pc:docMk/>
            <pc:sldMk cId="1614730519" sldId="282"/>
            <ac:spMk id="3" creationId="{97CD4574-03B3-2BFE-4A8B-E79C4E0887BF}"/>
          </ac:spMkLst>
        </pc:spChg>
        <pc:spChg chg="add mod">
          <ac:chgData name="Debbie KUEK Xiao Qi" userId="a8789077-7e1e-443d-8c90-9ec35f65bac0" providerId="ADAL" clId="{174000C8-7911-4FC4-AEA0-881548966E95}" dt="2024-06-20T13:47:29.065" v="3778" actId="27636"/>
          <ac:spMkLst>
            <pc:docMk/>
            <pc:sldMk cId="1614730519" sldId="282"/>
            <ac:spMk id="4" creationId="{95D32510-F3BB-F5AC-5B99-D4AD6219E5B3}"/>
          </ac:spMkLst>
        </pc:spChg>
        <pc:spChg chg="add del">
          <ac:chgData name="Debbie KUEK Xiao Qi" userId="a8789077-7e1e-443d-8c90-9ec35f65bac0" providerId="ADAL" clId="{174000C8-7911-4FC4-AEA0-881548966E95}" dt="2024-06-20T13:45:42.707" v="3603" actId="26606"/>
          <ac:spMkLst>
            <pc:docMk/>
            <pc:sldMk cId="1614730519" sldId="282"/>
            <ac:spMk id="8" creationId="{657F69E0-C4B0-4BEC-A689-4F8D877F05D4}"/>
          </ac:spMkLst>
        </pc:spChg>
        <pc:spChg chg="del">
          <ac:chgData name="Debbie KUEK Xiao Qi" userId="a8789077-7e1e-443d-8c90-9ec35f65bac0" providerId="ADAL" clId="{174000C8-7911-4FC4-AEA0-881548966E95}" dt="2024-06-20T13:38:07.561" v="3284"/>
          <ac:spMkLst>
            <pc:docMk/>
            <pc:sldMk cId="1614730519" sldId="282"/>
            <ac:spMk id="9" creationId="{BA79A7CF-01AF-4178-9369-94E0C90EB046}"/>
          </ac:spMkLst>
        </pc:spChg>
        <pc:spChg chg="add del">
          <ac:chgData name="Debbie KUEK Xiao Qi" userId="a8789077-7e1e-443d-8c90-9ec35f65bac0" providerId="ADAL" clId="{174000C8-7911-4FC4-AEA0-881548966E95}" dt="2024-06-20T13:45:42.707" v="3603" actId="26606"/>
          <ac:spMkLst>
            <pc:docMk/>
            <pc:sldMk cId="1614730519" sldId="282"/>
            <ac:spMk id="10" creationId="{9F6380B4-6A1C-481E-8408-B4E6C75B9B81}"/>
          </ac:spMkLst>
        </pc:spChg>
        <pc:spChg chg="del">
          <ac:chgData name="Debbie KUEK Xiao Qi" userId="a8789077-7e1e-443d-8c90-9ec35f65bac0" providerId="ADAL" clId="{174000C8-7911-4FC4-AEA0-881548966E95}" dt="2024-06-20T13:38:07.561" v="3284"/>
          <ac:spMkLst>
            <pc:docMk/>
            <pc:sldMk cId="1614730519" sldId="282"/>
            <ac:spMk id="11" creationId="{99413ED5-9ED4-4772-BCE4-2BCAE6B12E35}"/>
          </ac:spMkLst>
        </pc:spChg>
        <pc:spChg chg="add">
          <ac:chgData name="Debbie KUEK Xiao Qi" userId="a8789077-7e1e-443d-8c90-9ec35f65bac0" providerId="ADAL" clId="{174000C8-7911-4FC4-AEA0-881548966E95}" dt="2024-06-20T13:45:54.583" v="3605" actId="26606"/>
          <ac:spMkLst>
            <pc:docMk/>
            <pc:sldMk cId="1614730519" sldId="282"/>
            <ac:spMk id="12" creationId="{ECC07320-C2CA-4E29-8481-9D9E143C7788}"/>
          </ac:spMkLst>
        </pc:spChg>
        <pc:spChg chg="del">
          <ac:chgData name="Debbie KUEK Xiao Qi" userId="a8789077-7e1e-443d-8c90-9ec35f65bac0" providerId="ADAL" clId="{174000C8-7911-4FC4-AEA0-881548966E95}" dt="2024-06-20T13:38:07.561" v="3284"/>
          <ac:spMkLst>
            <pc:docMk/>
            <pc:sldMk cId="1614730519" sldId="282"/>
            <ac:spMk id="13" creationId="{04357C93-F0CB-4A1C-8F77-4E9063789819}"/>
          </ac:spMkLst>
        </pc:spChg>
        <pc:spChg chg="add">
          <ac:chgData name="Debbie KUEK Xiao Qi" userId="a8789077-7e1e-443d-8c90-9ec35f65bac0" providerId="ADAL" clId="{174000C8-7911-4FC4-AEA0-881548966E95}" dt="2024-06-20T13:45:54.583" v="3605" actId="26606"/>
          <ac:spMkLst>
            <pc:docMk/>
            <pc:sldMk cId="1614730519" sldId="282"/>
            <ac:spMk id="14" creationId="{178FB36B-5BFE-42CA-BC60-1115E0D95EEC}"/>
          </ac:spMkLst>
        </pc:spChg>
        <pc:spChg chg="del">
          <ac:chgData name="Debbie KUEK Xiao Qi" userId="a8789077-7e1e-443d-8c90-9ec35f65bac0" providerId="ADAL" clId="{174000C8-7911-4FC4-AEA0-881548966E95}" dt="2024-06-20T13:38:07.561" v="3284"/>
          <ac:spMkLst>
            <pc:docMk/>
            <pc:sldMk cId="1614730519" sldId="282"/>
            <ac:spMk id="15" creationId="{90F533E9-6690-41A8-A372-4C6C622D028D}"/>
          </ac:spMkLst>
        </pc:spChg>
        <pc:picChg chg="mod">
          <ac:chgData name="Debbie KUEK Xiao Qi" userId="a8789077-7e1e-443d-8c90-9ec35f65bac0" providerId="ADAL" clId="{174000C8-7911-4FC4-AEA0-881548966E95}" dt="2024-06-20T13:45:54.583" v="3605" actId="26606"/>
          <ac:picMkLst>
            <pc:docMk/>
            <pc:sldMk cId="1614730519" sldId="282"/>
            <ac:picMk id="6" creationId="{2539F49F-C3EE-3C05-1B14-0FBF8572D4D1}"/>
          </ac:picMkLst>
        </pc:picChg>
      </pc:sldChg>
      <pc:sldChg chg="del">
        <pc:chgData name="Debbie KUEK Xiao Qi" userId="a8789077-7e1e-443d-8c90-9ec35f65bac0" providerId="ADAL" clId="{174000C8-7911-4FC4-AEA0-881548966E95}" dt="2024-06-20T13:37:58.804" v="3282" actId="2696"/>
        <pc:sldMkLst>
          <pc:docMk/>
          <pc:sldMk cId="3604590257" sldId="282"/>
        </pc:sldMkLst>
      </pc:sldChg>
      <pc:sldChg chg="add del">
        <pc:chgData name="Debbie KUEK Xiao Qi" userId="a8789077-7e1e-443d-8c90-9ec35f65bac0" providerId="ADAL" clId="{174000C8-7911-4FC4-AEA0-881548966E95}" dt="2024-06-20T14:15:20.505" v="5288" actId="47"/>
        <pc:sldMkLst>
          <pc:docMk/>
          <pc:sldMk cId="2278222089" sldId="283"/>
        </pc:sldMkLst>
      </pc:sldChg>
      <pc:sldChg chg="del">
        <pc:chgData name="Debbie KUEK Xiao Qi" userId="a8789077-7e1e-443d-8c90-9ec35f65bac0" providerId="ADAL" clId="{174000C8-7911-4FC4-AEA0-881548966E95}" dt="2024-06-20T13:37:58.804" v="3282" actId="2696"/>
        <pc:sldMkLst>
          <pc:docMk/>
          <pc:sldMk cId="2356034137" sldId="283"/>
        </pc:sldMkLst>
      </pc:sldChg>
      <pc:sldChg chg="del">
        <pc:chgData name="Debbie KUEK Xiao Qi" userId="a8789077-7e1e-443d-8c90-9ec35f65bac0" providerId="ADAL" clId="{174000C8-7911-4FC4-AEA0-881548966E95}" dt="2024-06-20T13:37:58.804" v="3282" actId="2696"/>
        <pc:sldMkLst>
          <pc:docMk/>
          <pc:sldMk cId="226064847" sldId="284"/>
        </pc:sldMkLst>
      </pc:sldChg>
      <pc:sldChg chg="add del">
        <pc:chgData name="Debbie KUEK Xiao Qi" userId="a8789077-7e1e-443d-8c90-9ec35f65bac0" providerId="ADAL" clId="{174000C8-7911-4FC4-AEA0-881548966E95}" dt="2024-06-20T14:15:23.699" v="5289" actId="47"/>
        <pc:sldMkLst>
          <pc:docMk/>
          <pc:sldMk cId="3100883155" sldId="284"/>
        </pc:sldMkLst>
      </pc:sldChg>
      <pc:sldChg chg="addSp delSp modSp mod">
        <pc:chgData name="Debbie KUEK Xiao Qi" userId="a8789077-7e1e-443d-8c90-9ec35f65bac0" providerId="ADAL" clId="{174000C8-7911-4FC4-AEA0-881548966E95}" dt="2024-06-20T13:39:47.225" v="3293" actId="478"/>
        <pc:sldMkLst>
          <pc:docMk/>
          <pc:sldMk cId="3177706306" sldId="285"/>
        </pc:sldMkLst>
        <pc:spChg chg="add mod">
          <ac:chgData name="Debbie KUEK Xiao Qi" userId="a8789077-7e1e-443d-8c90-9ec35f65bac0" providerId="ADAL" clId="{174000C8-7911-4FC4-AEA0-881548966E95}" dt="2024-06-17T05:31:38.202" v="2855" actId="20577"/>
          <ac:spMkLst>
            <pc:docMk/>
            <pc:sldMk cId="3177706306" sldId="285"/>
            <ac:spMk id="3" creationId="{93B0AFF5-4687-017F-4F7A-DBDA4D2BA1D5}"/>
          </ac:spMkLst>
        </pc:spChg>
        <pc:graphicFrameChg chg="del">
          <ac:chgData name="Debbie KUEK Xiao Qi" userId="a8789077-7e1e-443d-8c90-9ec35f65bac0" providerId="ADAL" clId="{174000C8-7911-4FC4-AEA0-881548966E95}" dt="2024-06-20T13:39:47.225" v="3293" actId="478"/>
          <ac:graphicFrameMkLst>
            <pc:docMk/>
            <pc:sldMk cId="3177706306" sldId="285"/>
            <ac:graphicFrameMk id="6" creationId="{67F40EC9-799A-2F0D-EEEF-6561454776DC}"/>
          </ac:graphicFrameMkLst>
        </pc:graphicFrameChg>
      </pc:sldChg>
      <pc:sldChg chg="addSp delSp modSp add mod ord modShow">
        <pc:chgData name="Debbie KUEK Xiao Qi" userId="a8789077-7e1e-443d-8c90-9ec35f65bac0" providerId="ADAL" clId="{174000C8-7911-4FC4-AEA0-881548966E95}" dt="2024-06-22T10:31:07.113" v="14389"/>
        <pc:sldMkLst>
          <pc:docMk/>
          <pc:sldMk cId="1816421041" sldId="286"/>
        </pc:sldMkLst>
        <pc:spChg chg="mod">
          <ac:chgData name="Debbie KUEK Xiao Qi" userId="a8789077-7e1e-443d-8c90-9ec35f65bac0" providerId="ADAL" clId="{174000C8-7911-4FC4-AEA0-881548966E95}" dt="2024-06-20T14:15:42.616" v="5311" actId="313"/>
          <ac:spMkLst>
            <pc:docMk/>
            <pc:sldMk cId="1816421041" sldId="286"/>
            <ac:spMk id="2" creationId="{FEF4FCCD-8DB2-F364-777A-282C64FFDD4C}"/>
          </ac:spMkLst>
        </pc:spChg>
        <pc:spChg chg="add del">
          <ac:chgData name="Debbie KUEK Xiao Qi" userId="a8789077-7e1e-443d-8c90-9ec35f65bac0" providerId="ADAL" clId="{174000C8-7911-4FC4-AEA0-881548966E95}" dt="2024-06-20T14:16:59.167" v="5351" actId="22"/>
          <ac:spMkLst>
            <pc:docMk/>
            <pc:sldMk cId="1816421041" sldId="286"/>
            <ac:spMk id="4" creationId="{6E578F8A-9653-4B20-0ED1-ABF44879F6CC}"/>
          </ac:spMkLst>
        </pc:spChg>
        <pc:spChg chg="add mod">
          <ac:chgData name="Debbie KUEK Xiao Qi" userId="a8789077-7e1e-443d-8c90-9ec35f65bac0" providerId="ADAL" clId="{174000C8-7911-4FC4-AEA0-881548966E95}" dt="2024-06-20T14:17:04.615" v="5352"/>
          <ac:spMkLst>
            <pc:docMk/>
            <pc:sldMk cId="1816421041" sldId="286"/>
            <ac:spMk id="6" creationId="{F1329D90-F683-BD9B-9FDD-D72316195892}"/>
          </ac:spMkLst>
        </pc:spChg>
        <pc:spChg chg="add mod">
          <ac:chgData name="Debbie KUEK Xiao Qi" userId="a8789077-7e1e-443d-8c90-9ec35f65bac0" providerId="ADAL" clId="{174000C8-7911-4FC4-AEA0-881548966E95}" dt="2024-06-20T14:17:04.615" v="5352"/>
          <ac:spMkLst>
            <pc:docMk/>
            <pc:sldMk cId="1816421041" sldId="286"/>
            <ac:spMk id="11" creationId="{B47E8D36-BE57-D117-0F21-5DAA6B1ADE6B}"/>
          </ac:spMkLst>
        </pc:spChg>
        <pc:spChg chg="add mod">
          <ac:chgData name="Debbie KUEK Xiao Qi" userId="a8789077-7e1e-443d-8c90-9ec35f65bac0" providerId="ADAL" clId="{174000C8-7911-4FC4-AEA0-881548966E95}" dt="2024-06-20T14:17:04.615" v="5352"/>
          <ac:spMkLst>
            <pc:docMk/>
            <pc:sldMk cId="1816421041" sldId="286"/>
            <ac:spMk id="12" creationId="{57B3C257-E7B3-98CF-244B-6481801D2073}"/>
          </ac:spMkLst>
        </pc:spChg>
        <pc:spChg chg="add mod">
          <ac:chgData name="Debbie KUEK Xiao Qi" userId="a8789077-7e1e-443d-8c90-9ec35f65bac0" providerId="ADAL" clId="{174000C8-7911-4FC4-AEA0-881548966E95}" dt="2024-06-20T14:17:04.615" v="5352"/>
          <ac:spMkLst>
            <pc:docMk/>
            <pc:sldMk cId="1816421041" sldId="286"/>
            <ac:spMk id="13" creationId="{0C5829E9-9C70-712E-512C-40F52026A5AE}"/>
          </ac:spMkLst>
        </pc:spChg>
        <pc:spChg chg="add mod">
          <ac:chgData name="Debbie KUEK Xiao Qi" userId="a8789077-7e1e-443d-8c90-9ec35f65bac0" providerId="ADAL" clId="{174000C8-7911-4FC4-AEA0-881548966E95}" dt="2024-06-20T14:17:04.615" v="5352"/>
          <ac:spMkLst>
            <pc:docMk/>
            <pc:sldMk cId="1816421041" sldId="286"/>
            <ac:spMk id="15" creationId="{16D42E11-9C6B-755A-BAA9-29938B65F4C4}"/>
          </ac:spMkLst>
        </pc:spChg>
        <pc:graphicFrameChg chg="del">
          <ac:chgData name="Debbie KUEK Xiao Qi" userId="a8789077-7e1e-443d-8c90-9ec35f65bac0" providerId="ADAL" clId="{174000C8-7911-4FC4-AEA0-881548966E95}" dt="2024-06-20T14:17:19.356" v="5357" actId="478"/>
          <ac:graphicFrameMkLst>
            <pc:docMk/>
            <pc:sldMk cId="1816421041" sldId="286"/>
            <ac:graphicFrameMk id="5" creationId="{483685FB-39E3-7A74-E554-FAFA9DD2672C}"/>
          </ac:graphicFrameMkLst>
        </pc:graphicFrameChg>
        <pc:graphicFrameChg chg="mod">
          <ac:chgData name="Debbie KUEK Xiao Qi" userId="a8789077-7e1e-443d-8c90-9ec35f65bac0" providerId="ADAL" clId="{174000C8-7911-4FC4-AEA0-881548966E95}" dt="2024-06-20T15:52:18.589" v="9514" actId="1036"/>
          <ac:graphicFrameMkLst>
            <pc:docMk/>
            <pc:sldMk cId="1816421041" sldId="286"/>
            <ac:graphicFrameMk id="7" creationId="{C6E0EEC6-A560-47F5-CD30-8CDC37422E34}"/>
          </ac:graphicFrameMkLst>
        </pc:graphicFrameChg>
        <pc:graphicFrameChg chg="mod">
          <ac:chgData name="Debbie KUEK Xiao Qi" userId="a8789077-7e1e-443d-8c90-9ec35f65bac0" providerId="ADAL" clId="{174000C8-7911-4FC4-AEA0-881548966E95}" dt="2024-06-20T15:52:18.589" v="9514" actId="1036"/>
          <ac:graphicFrameMkLst>
            <pc:docMk/>
            <pc:sldMk cId="1816421041" sldId="286"/>
            <ac:graphicFrameMk id="8" creationId="{6B2B46FC-1222-D983-6A62-CC1889DC511D}"/>
          </ac:graphicFrameMkLst>
        </pc:graphicFrameChg>
        <pc:graphicFrameChg chg="mod">
          <ac:chgData name="Debbie KUEK Xiao Qi" userId="a8789077-7e1e-443d-8c90-9ec35f65bac0" providerId="ADAL" clId="{174000C8-7911-4FC4-AEA0-881548966E95}" dt="2024-06-20T15:52:18.589" v="9514" actId="1036"/>
          <ac:graphicFrameMkLst>
            <pc:docMk/>
            <pc:sldMk cId="1816421041" sldId="286"/>
            <ac:graphicFrameMk id="9" creationId="{645B9645-B51E-34BB-4E84-743B72CCC893}"/>
          </ac:graphicFrameMkLst>
        </pc:graphicFrameChg>
        <pc:graphicFrameChg chg="del">
          <ac:chgData name="Debbie KUEK Xiao Qi" userId="a8789077-7e1e-443d-8c90-9ec35f65bac0" providerId="ADAL" clId="{174000C8-7911-4FC4-AEA0-881548966E95}" dt="2024-06-20T14:16:57.044" v="5349" actId="478"/>
          <ac:graphicFrameMkLst>
            <pc:docMk/>
            <pc:sldMk cId="1816421041" sldId="286"/>
            <ac:graphicFrameMk id="10" creationId="{53A51CF7-419F-03F1-4164-EA20708AFA9C}"/>
          </ac:graphicFrameMkLst>
        </pc:graphicFrameChg>
        <pc:graphicFrameChg chg="mod modGraphic">
          <ac:chgData name="Debbie KUEK Xiao Qi" userId="a8789077-7e1e-443d-8c90-9ec35f65bac0" providerId="ADAL" clId="{174000C8-7911-4FC4-AEA0-881548966E95}" dt="2024-06-20T15:52:18.589" v="9514" actId="1036"/>
          <ac:graphicFrameMkLst>
            <pc:docMk/>
            <pc:sldMk cId="1816421041" sldId="286"/>
            <ac:graphicFrameMk id="14" creationId="{3E8C10B4-9064-5EBD-32A4-1D27A4045198}"/>
          </ac:graphicFrameMkLst>
        </pc:graphicFrameChg>
      </pc:sldChg>
      <pc:sldChg chg="del">
        <pc:chgData name="Debbie KUEK Xiao Qi" userId="a8789077-7e1e-443d-8c90-9ec35f65bac0" providerId="ADAL" clId="{174000C8-7911-4FC4-AEA0-881548966E95}" dt="2024-06-20T13:37:58.804" v="3282" actId="2696"/>
        <pc:sldMkLst>
          <pc:docMk/>
          <pc:sldMk cId="2512080857" sldId="286"/>
        </pc:sldMkLst>
      </pc:sldChg>
      <pc:sldChg chg="addSp delSp modSp add mod ord modShow">
        <pc:chgData name="Debbie KUEK Xiao Qi" userId="a8789077-7e1e-443d-8c90-9ec35f65bac0" providerId="ADAL" clId="{174000C8-7911-4FC4-AEA0-881548966E95}" dt="2024-06-22T10:31:07.113" v="14389"/>
        <pc:sldMkLst>
          <pc:docMk/>
          <pc:sldMk cId="2020655836" sldId="287"/>
        </pc:sldMkLst>
        <pc:spChg chg="add mod">
          <ac:chgData name="Debbie KUEK Xiao Qi" userId="a8789077-7e1e-443d-8c90-9ec35f65bac0" providerId="ADAL" clId="{174000C8-7911-4FC4-AEA0-881548966E95}" dt="2024-06-20T14:17:13.178" v="5355"/>
          <ac:spMkLst>
            <pc:docMk/>
            <pc:sldMk cId="2020655836" sldId="287"/>
            <ac:spMk id="2" creationId="{4DD56322-29D6-FC0F-C662-CDB8213B4C44}"/>
          </ac:spMkLst>
        </pc:spChg>
        <pc:spChg chg="add mod">
          <ac:chgData name="Debbie KUEK Xiao Qi" userId="a8789077-7e1e-443d-8c90-9ec35f65bac0" providerId="ADAL" clId="{174000C8-7911-4FC4-AEA0-881548966E95}" dt="2024-06-20T14:17:13.178" v="5355"/>
          <ac:spMkLst>
            <pc:docMk/>
            <pc:sldMk cId="2020655836" sldId="287"/>
            <ac:spMk id="3" creationId="{260B6E08-4842-E78C-B3E8-193557C3A155}"/>
          </ac:spMkLst>
        </pc:spChg>
        <pc:spChg chg="add mod">
          <ac:chgData name="Debbie KUEK Xiao Qi" userId="a8789077-7e1e-443d-8c90-9ec35f65bac0" providerId="ADAL" clId="{174000C8-7911-4FC4-AEA0-881548966E95}" dt="2024-06-20T14:17:13.178" v="5355"/>
          <ac:spMkLst>
            <pc:docMk/>
            <pc:sldMk cId="2020655836" sldId="287"/>
            <ac:spMk id="5" creationId="{406A1F4F-B571-2F24-B76D-5C1AC09F4767}"/>
          </ac:spMkLst>
        </pc:spChg>
        <pc:spChg chg="add mod">
          <ac:chgData name="Debbie KUEK Xiao Qi" userId="a8789077-7e1e-443d-8c90-9ec35f65bac0" providerId="ADAL" clId="{174000C8-7911-4FC4-AEA0-881548966E95}" dt="2024-06-20T14:17:13.178" v="5355"/>
          <ac:spMkLst>
            <pc:docMk/>
            <pc:sldMk cId="2020655836" sldId="287"/>
            <ac:spMk id="6" creationId="{3431FAA9-86B8-2A08-7E71-0EADAF814C7D}"/>
          </ac:spMkLst>
        </pc:spChg>
        <pc:spChg chg="mod">
          <ac:chgData name="Debbie KUEK Xiao Qi" userId="a8789077-7e1e-443d-8c90-9ec35f65bac0" providerId="ADAL" clId="{174000C8-7911-4FC4-AEA0-881548966E95}" dt="2024-06-20T14:16:00.275" v="5321" actId="20577"/>
          <ac:spMkLst>
            <pc:docMk/>
            <pc:sldMk cId="2020655836" sldId="287"/>
            <ac:spMk id="7" creationId="{DBE9F2F6-BF9D-9C97-D5C6-D6A693C6A4A4}"/>
          </ac:spMkLst>
        </pc:spChg>
        <pc:spChg chg="add mod">
          <ac:chgData name="Debbie KUEK Xiao Qi" userId="a8789077-7e1e-443d-8c90-9ec35f65bac0" providerId="ADAL" clId="{174000C8-7911-4FC4-AEA0-881548966E95}" dt="2024-06-20T14:17:13.178" v="5355"/>
          <ac:spMkLst>
            <pc:docMk/>
            <pc:sldMk cId="2020655836" sldId="287"/>
            <ac:spMk id="8" creationId="{0EC83203-F96E-38F3-4F00-1E77B0744119}"/>
          </ac:spMkLst>
        </pc:spChg>
        <pc:graphicFrameChg chg="del">
          <ac:chgData name="Debbie KUEK Xiao Qi" userId="a8789077-7e1e-443d-8c90-9ec35f65bac0" providerId="ADAL" clId="{174000C8-7911-4FC4-AEA0-881548966E95}" dt="2024-06-20T14:17:16.878" v="5356" actId="478"/>
          <ac:graphicFrameMkLst>
            <pc:docMk/>
            <pc:sldMk cId="2020655836" sldId="287"/>
            <ac:graphicFrameMk id="4" creationId="{5BE0B752-2F34-ABEA-77C1-069528C3F530}"/>
          </ac:graphicFrameMkLst>
        </pc:graphicFrameChg>
        <pc:graphicFrameChg chg="mod">
          <ac:chgData name="Debbie KUEK Xiao Qi" userId="a8789077-7e1e-443d-8c90-9ec35f65bac0" providerId="ADAL" clId="{174000C8-7911-4FC4-AEA0-881548966E95}" dt="2024-06-20T15:52:22.772" v="9522" actId="1036"/>
          <ac:graphicFrameMkLst>
            <pc:docMk/>
            <pc:sldMk cId="2020655836" sldId="287"/>
            <ac:graphicFrameMk id="16" creationId="{F224EA41-7E64-D677-FE47-DFB24E67F43F}"/>
          </ac:graphicFrameMkLst>
        </pc:graphicFrameChg>
        <pc:graphicFrameChg chg="mod">
          <ac:chgData name="Debbie KUEK Xiao Qi" userId="a8789077-7e1e-443d-8c90-9ec35f65bac0" providerId="ADAL" clId="{174000C8-7911-4FC4-AEA0-881548966E95}" dt="2024-06-20T15:52:22.772" v="9522" actId="1036"/>
          <ac:graphicFrameMkLst>
            <pc:docMk/>
            <pc:sldMk cId="2020655836" sldId="287"/>
            <ac:graphicFrameMk id="21" creationId="{D66236F5-36B1-0CD2-FE7D-08D611A4943B}"/>
          </ac:graphicFrameMkLst>
        </pc:graphicFrameChg>
        <pc:graphicFrameChg chg="mod">
          <ac:chgData name="Debbie KUEK Xiao Qi" userId="a8789077-7e1e-443d-8c90-9ec35f65bac0" providerId="ADAL" clId="{174000C8-7911-4FC4-AEA0-881548966E95}" dt="2024-06-20T15:52:22.772" v="9522" actId="1036"/>
          <ac:graphicFrameMkLst>
            <pc:docMk/>
            <pc:sldMk cId="2020655836" sldId="287"/>
            <ac:graphicFrameMk id="23" creationId="{FC157553-0F99-05E2-67CD-918DF56E728B}"/>
          </ac:graphicFrameMkLst>
        </pc:graphicFrameChg>
        <pc:graphicFrameChg chg="del">
          <ac:chgData name="Debbie KUEK Xiao Qi" userId="a8789077-7e1e-443d-8c90-9ec35f65bac0" providerId="ADAL" clId="{174000C8-7911-4FC4-AEA0-881548966E95}" dt="2024-06-20T14:17:08.645" v="5353" actId="478"/>
          <ac:graphicFrameMkLst>
            <pc:docMk/>
            <pc:sldMk cId="2020655836" sldId="287"/>
            <ac:graphicFrameMk id="26" creationId="{44A6A3B8-2824-3D79-01C8-BD2B5A3E6EA2}"/>
          </ac:graphicFrameMkLst>
        </pc:graphicFrameChg>
        <pc:graphicFrameChg chg="mod modGraphic">
          <ac:chgData name="Debbie KUEK Xiao Qi" userId="a8789077-7e1e-443d-8c90-9ec35f65bac0" providerId="ADAL" clId="{174000C8-7911-4FC4-AEA0-881548966E95}" dt="2024-06-20T15:52:22.772" v="9522" actId="1036"/>
          <ac:graphicFrameMkLst>
            <pc:docMk/>
            <pc:sldMk cId="2020655836" sldId="287"/>
            <ac:graphicFrameMk id="28" creationId="{65230C0C-5064-BB20-2B2D-06751A3A38E2}"/>
          </ac:graphicFrameMkLst>
        </pc:graphicFrameChg>
      </pc:sldChg>
      <pc:sldChg chg="del">
        <pc:chgData name="Debbie KUEK Xiao Qi" userId="a8789077-7e1e-443d-8c90-9ec35f65bac0" providerId="ADAL" clId="{174000C8-7911-4FC4-AEA0-881548966E95}" dt="2024-06-20T13:37:58.804" v="3282" actId="2696"/>
        <pc:sldMkLst>
          <pc:docMk/>
          <pc:sldMk cId="2294554819" sldId="287"/>
        </pc:sldMkLst>
      </pc:sldChg>
      <pc:sldChg chg="addSp delSp modSp add mod ord modShow">
        <pc:chgData name="Debbie KUEK Xiao Qi" userId="a8789077-7e1e-443d-8c90-9ec35f65bac0" providerId="ADAL" clId="{174000C8-7911-4FC4-AEA0-881548966E95}" dt="2024-06-22T10:31:07.113" v="14389"/>
        <pc:sldMkLst>
          <pc:docMk/>
          <pc:sldMk cId="326260997" sldId="288"/>
        </pc:sldMkLst>
        <pc:spChg chg="mod">
          <ac:chgData name="Debbie KUEK Xiao Qi" userId="a8789077-7e1e-443d-8c90-9ec35f65bac0" providerId="ADAL" clId="{174000C8-7911-4FC4-AEA0-881548966E95}" dt="2024-06-20T14:16:29.360" v="5344" actId="20577"/>
          <ac:spMkLst>
            <pc:docMk/>
            <pc:sldMk cId="326260997" sldId="288"/>
            <ac:spMk id="2" creationId="{FEF4FCCD-8DB2-F364-777A-282C64FFDD4C}"/>
          </ac:spMkLst>
        </pc:spChg>
        <pc:spChg chg="add mod">
          <ac:chgData name="Debbie KUEK Xiao Qi" userId="a8789077-7e1e-443d-8c90-9ec35f65bac0" providerId="ADAL" clId="{174000C8-7911-4FC4-AEA0-881548966E95}" dt="2024-06-20T14:17:22.277" v="5358"/>
          <ac:spMkLst>
            <pc:docMk/>
            <pc:sldMk cId="326260997" sldId="288"/>
            <ac:spMk id="3" creationId="{B0719BAA-58CF-2A09-CF54-CA2800C418A3}"/>
          </ac:spMkLst>
        </pc:spChg>
        <pc:spChg chg="add mod">
          <ac:chgData name="Debbie KUEK Xiao Qi" userId="a8789077-7e1e-443d-8c90-9ec35f65bac0" providerId="ADAL" clId="{174000C8-7911-4FC4-AEA0-881548966E95}" dt="2024-06-20T14:17:22.277" v="5358"/>
          <ac:spMkLst>
            <pc:docMk/>
            <pc:sldMk cId="326260997" sldId="288"/>
            <ac:spMk id="5" creationId="{C20F4216-7579-5597-0644-FF02A80CE2F5}"/>
          </ac:spMkLst>
        </pc:spChg>
        <pc:spChg chg="add mod">
          <ac:chgData name="Debbie KUEK Xiao Qi" userId="a8789077-7e1e-443d-8c90-9ec35f65bac0" providerId="ADAL" clId="{174000C8-7911-4FC4-AEA0-881548966E95}" dt="2024-06-20T14:17:22.277" v="5358"/>
          <ac:spMkLst>
            <pc:docMk/>
            <pc:sldMk cId="326260997" sldId="288"/>
            <ac:spMk id="6" creationId="{BAFC9095-19DB-2A19-E675-7CAD8BF5DA5A}"/>
          </ac:spMkLst>
        </pc:spChg>
        <pc:spChg chg="add mod">
          <ac:chgData name="Debbie KUEK Xiao Qi" userId="a8789077-7e1e-443d-8c90-9ec35f65bac0" providerId="ADAL" clId="{174000C8-7911-4FC4-AEA0-881548966E95}" dt="2024-06-20T14:17:22.277" v="5358"/>
          <ac:spMkLst>
            <pc:docMk/>
            <pc:sldMk cId="326260997" sldId="288"/>
            <ac:spMk id="7" creationId="{11B13E94-FF90-459B-CCF9-B443C6819BD8}"/>
          </ac:spMkLst>
        </pc:spChg>
        <pc:spChg chg="add mod">
          <ac:chgData name="Debbie KUEK Xiao Qi" userId="a8789077-7e1e-443d-8c90-9ec35f65bac0" providerId="ADAL" clId="{174000C8-7911-4FC4-AEA0-881548966E95}" dt="2024-06-20T14:17:22.277" v="5358"/>
          <ac:spMkLst>
            <pc:docMk/>
            <pc:sldMk cId="326260997" sldId="288"/>
            <ac:spMk id="8" creationId="{0749F3D5-DF2D-6430-A3C2-1D41C2EF1E0C}"/>
          </ac:spMkLst>
        </pc:spChg>
        <pc:spChg chg="del mod">
          <ac:chgData name="Debbie KUEK Xiao Qi" userId="a8789077-7e1e-443d-8c90-9ec35f65bac0" providerId="ADAL" clId="{174000C8-7911-4FC4-AEA0-881548966E95}" dt="2024-06-21T14:55:03.667" v="10213" actId="478"/>
          <ac:spMkLst>
            <pc:docMk/>
            <pc:sldMk cId="326260997" sldId="288"/>
            <ac:spMk id="24" creationId="{806EBC2D-8367-59E8-2307-3F1A50EE8606}"/>
          </ac:spMkLst>
        </pc:spChg>
        <pc:graphicFrameChg chg="del">
          <ac:chgData name="Debbie KUEK Xiao Qi" userId="a8789077-7e1e-443d-8c90-9ec35f65bac0" providerId="ADAL" clId="{174000C8-7911-4FC4-AEA0-881548966E95}" dt="2024-06-20T14:17:31.816" v="5362" actId="478"/>
          <ac:graphicFrameMkLst>
            <pc:docMk/>
            <pc:sldMk cId="326260997" sldId="288"/>
            <ac:graphicFrameMk id="4" creationId="{928657E6-DBB6-4C03-F154-6C31103220C1}"/>
          </ac:graphicFrameMkLst>
        </pc:graphicFrameChg>
        <pc:graphicFrameChg chg="mod">
          <ac:chgData name="Debbie KUEK Xiao Qi" userId="a8789077-7e1e-443d-8c90-9ec35f65bac0" providerId="ADAL" clId="{174000C8-7911-4FC4-AEA0-881548966E95}" dt="2024-06-20T15:52:28.262" v="9530" actId="1036"/>
          <ac:graphicFrameMkLst>
            <pc:docMk/>
            <pc:sldMk cId="326260997" sldId="288"/>
            <ac:graphicFrameMk id="21" creationId="{AE667E4D-3B8B-38EB-8475-975C30B1106D}"/>
          </ac:graphicFrameMkLst>
        </pc:graphicFrameChg>
        <pc:graphicFrameChg chg="mod">
          <ac:chgData name="Debbie KUEK Xiao Qi" userId="a8789077-7e1e-443d-8c90-9ec35f65bac0" providerId="ADAL" clId="{174000C8-7911-4FC4-AEA0-881548966E95}" dt="2024-06-20T15:52:28.262" v="9530" actId="1036"/>
          <ac:graphicFrameMkLst>
            <pc:docMk/>
            <pc:sldMk cId="326260997" sldId="288"/>
            <ac:graphicFrameMk id="23" creationId="{2885B134-B7B8-5029-AB06-1AABA5D5BFAC}"/>
          </ac:graphicFrameMkLst>
        </pc:graphicFrameChg>
        <pc:graphicFrameChg chg="mod">
          <ac:chgData name="Debbie KUEK Xiao Qi" userId="a8789077-7e1e-443d-8c90-9ec35f65bac0" providerId="ADAL" clId="{174000C8-7911-4FC4-AEA0-881548966E95}" dt="2024-06-20T15:52:28.262" v="9530" actId="1036"/>
          <ac:graphicFrameMkLst>
            <pc:docMk/>
            <pc:sldMk cId="326260997" sldId="288"/>
            <ac:graphicFrameMk id="26" creationId="{05A75BAC-0496-1C2B-FCB6-C0B8FA1390F7}"/>
          </ac:graphicFrameMkLst>
        </pc:graphicFrameChg>
        <pc:graphicFrameChg chg="mod modGraphic">
          <ac:chgData name="Debbie KUEK Xiao Qi" userId="a8789077-7e1e-443d-8c90-9ec35f65bac0" providerId="ADAL" clId="{174000C8-7911-4FC4-AEA0-881548966E95}" dt="2024-06-20T15:52:28.262" v="9530" actId="1036"/>
          <ac:graphicFrameMkLst>
            <pc:docMk/>
            <pc:sldMk cId="326260997" sldId="288"/>
            <ac:graphicFrameMk id="30" creationId="{525066E2-6677-B061-87F6-3C4476F3E381}"/>
          </ac:graphicFrameMkLst>
        </pc:graphicFrameChg>
      </pc:sldChg>
      <pc:sldChg chg="del">
        <pc:chgData name="Debbie KUEK Xiao Qi" userId="a8789077-7e1e-443d-8c90-9ec35f65bac0" providerId="ADAL" clId="{174000C8-7911-4FC4-AEA0-881548966E95}" dt="2024-06-20T13:37:58.804" v="3282" actId="2696"/>
        <pc:sldMkLst>
          <pc:docMk/>
          <pc:sldMk cId="2330823237" sldId="288"/>
        </pc:sldMkLst>
      </pc:sldChg>
      <pc:sldChg chg="del">
        <pc:chgData name="Debbie KUEK Xiao Qi" userId="a8789077-7e1e-443d-8c90-9ec35f65bac0" providerId="ADAL" clId="{174000C8-7911-4FC4-AEA0-881548966E95}" dt="2024-06-20T13:37:58.804" v="3282" actId="2696"/>
        <pc:sldMkLst>
          <pc:docMk/>
          <pc:sldMk cId="1932179611" sldId="289"/>
        </pc:sldMkLst>
      </pc:sldChg>
      <pc:sldChg chg="add del">
        <pc:chgData name="Debbie KUEK Xiao Qi" userId="a8789077-7e1e-443d-8c90-9ec35f65bac0" providerId="ADAL" clId="{174000C8-7911-4FC4-AEA0-881548966E95}" dt="2024-06-20T13:59:59.646" v="4193" actId="47"/>
        <pc:sldMkLst>
          <pc:docMk/>
          <pc:sldMk cId="2745654292" sldId="289"/>
        </pc:sldMkLst>
      </pc:sldChg>
      <pc:sldChg chg="addSp delSp modSp mod">
        <pc:chgData name="Debbie KUEK Xiao Qi" userId="a8789077-7e1e-443d-8c90-9ec35f65bac0" providerId="ADAL" clId="{174000C8-7911-4FC4-AEA0-881548966E95}" dt="2024-06-21T14:00:08.806" v="9875" actId="478"/>
        <pc:sldMkLst>
          <pc:docMk/>
          <pc:sldMk cId="2364951655" sldId="292"/>
        </pc:sldMkLst>
        <pc:picChg chg="add del mod">
          <ac:chgData name="Debbie KUEK Xiao Qi" userId="a8789077-7e1e-443d-8c90-9ec35f65bac0" providerId="ADAL" clId="{174000C8-7911-4FC4-AEA0-881548966E95}" dt="2024-06-21T14:00:08.806" v="9875" actId="478"/>
          <ac:picMkLst>
            <pc:docMk/>
            <pc:sldMk cId="2364951655" sldId="292"/>
            <ac:picMk id="4" creationId="{BC4D848B-0544-390F-5888-C9D467BEADCB}"/>
          </ac:picMkLst>
        </pc:picChg>
      </pc:sldChg>
      <pc:sldChg chg="addSp delSp modSp mod">
        <pc:chgData name="Debbie KUEK Xiao Qi" userId="a8789077-7e1e-443d-8c90-9ec35f65bac0" providerId="ADAL" clId="{174000C8-7911-4FC4-AEA0-881548966E95}" dt="2024-06-20T13:46:20.072" v="3610" actId="27636"/>
        <pc:sldMkLst>
          <pc:docMk/>
          <pc:sldMk cId="381858751" sldId="293"/>
        </pc:sldMkLst>
        <pc:spChg chg="mod">
          <ac:chgData name="Debbie KUEK Xiao Qi" userId="a8789077-7e1e-443d-8c90-9ec35f65bac0" providerId="ADAL" clId="{174000C8-7911-4FC4-AEA0-881548966E95}" dt="2024-06-20T13:46:16.673" v="3607" actId="14100"/>
          <ac:spMkLst>
            <pc:docMk/>
            <pc:sldMk cId="381858751" sldId="293"/>
            <ac:spMk id="2" creationId="{03A3D790-F93D-2762-4BA3-EE617000B976}"/>
          </ac:spMkLst>
        </pc:spChg>
        <pc:spChg chg="mod">
          <ac:chgData name="Debbie KUEK Xiao Qi" userId="a8789077-7e1e-443d-8c90-9ec35f65bac0" providerId="ADAL" clId="{174000C8-7911-4FC4-AEA0-881548966E95}" dt="2024-06-20T13:46:20.072" v="3610" actId="27636"/>
          <ac:spMkLst>
            <pc:docMk/>
            <pc:sldMk cId="381858751" sldId="293"/>
            <ac:spMk id="3" creationId="{97CD4574-03B3-2BFE-4A8B-E79C4E0887BF}"/>
          </ac:spMkLst>
        </pc:spChg>
        <pc:spChg chg="del">
          <ac:chgData name="Debbie KUEK Xiao Qi" userId="a8789077-7e1e-443d-8c90-9ec35f65bac0" providerId="ADAL" clId="{174000C8-7911-4FC4-AEA0-881548966E95}" dt="2024-06-20T13:46:09.798" v="3606" actId="26606"/>
          <ac:spMkLst>
            <pc:docMk/>
            <pc:sldMk cId="381858751" sldId="293"/>
            <ac:spMk id="9" creationId="{47942995-B07F-4636-9A06-C6A104B260A8}"/>
          </ac:spMkLst>
        </pc:spChg>
        <pc:spChg chg="del">
          <ac:chgData name="Debbie KUEK Xiao Qi" userId="a8789077-7e1e-443d-8c90-9ec35f65bac0" providerId="ADAL" clId="{174000C8-7911-4FC4-AEA0-881548966E95}" dt="2024-06-20T13:46:09.798" v="3606" actId="26606"/>
          <ac:spMkLst>
            <pc:docMk/>
            <pc:sldMk cId="381858751" sldId="293"/>
            <ac:spMk id="16" creationId="{B81933D1-5615-42C7-9C0B-4EB7105CCE2D}"/>
          </ac:spMkLst>
        </pc:spChg>
        <pc:spChg chg="del">
          <ac:chgData name="Debbie KUEK Xiao Qi" userId="a8789077-7e1e-443d-8c90-9ec35f65bac0" providerId="ADAL" clId="{174000C8-7911-4FC4-AEA0-881548966E95}" dt="2024-06-20T13:46:09.798" v="3606" actId="26606"/>
          <ac:spMkLst>
            <pc:docMk/>
            <pc:sldMk cId="381858751" sldId="293"/>
            <ac:spMk id="18" creationId="{19C9EAEA-39D0-4B0E-A0EB-51E7B26740B1}"/>
          </ac:spMkLst>
        </pc:spChg>
        <pc:spChg chg="add">
          <ac:chgData name="Debbie KUEK Xiao Qi" userId="a8789077-7e1e-443d-8c90-9ec35f65bac0" providerId="ADAL" clId="{174000C8-7911-4FC4-AEA0-881548966E95}" dt="2024-06-20T13:46:09.798" v="3606" actId="26606"/>
          <ac:spMkLst>
            <pc:docMk/>
            <pc:sldMk cId="381858751" sldId="293"/>
            <ac:spMk id="23" creationId="{ECC07320-C2CA-4E29-8481-9D9E143C7788}"/>
          </ac:spMkLst>
        </pc:spChg>
        <pc:spChg chg="add">
          <ac:chgData name="Debbie KUEK Xiao Qi" userId="a8789077-7e1e-443d-8c90-9ec35f65bac0" providerId="ADAL" clId="{174000C8-7911-4FC4-AEA0-881548966E95}" dt="2024-06-20T13:46:09.798" v="3606" actId="26606"/>
          <ac:spMkLst>
            <pc:docMk/>
            <pc:sldMk cId="381858751" sldId="293"/>
            <ac:spMk id="25" creationId="{178FB36B-5BFE-42CA-BC60-1115E0D95EEC}"/>
          </ac:spMkLst>
        </pc:spChg>
        <pc:grpChg chg="del">
          <ac:chgData name="Debbie KUEK Xiao Qi" userId="a8789077-7e1e-443d-8c90-9ec35f65bac0" providerId="ADAL" clId="{174000C8-7911-4FC4-AEA0-881548966E95}" dt="2024-06-20T13:46:09.798" v="3606" actId="26606"/>
          <ac:grpSpMkLst>
            <pc:docMk/>
            <pc:sldMk cId="381858751" sldId="293"/>
            <ac:grpSpMk id="11" creationId="{032D8612-31EB-44CF-A1D0-14FD4C705424}"/>
          </ac:grpSpMkLst>
        </pc:grpChg>
        <pc:picChg chg="mod ord">
          <ac:chgData name="Debbie KUEK Xiao Qi" userId="a8789077-7e1e-443d-8c90-9ec35f65bac0" providerId="ADAL" clId="{174000C8-7911-4FC4-AEA0-881548966E95}" dt="2024-06-20T13:46:09.798" v="3606" actId="26606"/>
          <ac:picMkLst>
            <pc:docMk/>
            <pc:sldMk cId="381858751" sldId="293"/>
            <ac:picMk id="4" creationId="{C682C903-A697-112B-C309-61F4E5A64C01}"/>
          </ac:picMkLst>
        </pc:picChg>
      </pc:sldChg>
      <pc:sldChg chg="modSp mod">
        <pc:chgData name="Debbie KUEK Xiao Qi" userId="a8789077-7e1e-443d-8c90-9ec35f65bac0" providerId="ADAL" clId="{174000C8-7911-4FC4-AEA0-881548966E95}" dt="2024-06-21T14:21:07.865" v="10077" actId="552"/>
        <pc:sldMkLst>
          <pc:docMk/>
          <pc:sldMk cId="2324780437" sldId="297"/>
        </pc:sldMkLst>
        <pc:spChg chg="mod">
          <ac:chgData name="Debbie KUEK Xiao Qi" userId="a8789077-7e1e-443d-8c90-9ec35f65bac0" providerId="ADAL" clId="{174000C8-7911-4FC4-AEA0-881548966E95}" dt="2024-06-21T14:21:07.865" v="10077" actId="552"/>
          <ac:spMkLst>
            <pc:docMk/>
            <pc:sldMk cId="2324780437" sldId="297"/>
            <ac:spMk id="2" creationId="{B5F47644-10A1-C098-8565-219C2D0AFF47}"/>
          </ac:spMkLst>
        </pc:spChg>
        <pc:spChg chg="mod">
          <ac:chgData name="Debbie KUEK Xiao Qi" userId="a8789077-7e1e-443d-8c90-9ec35f65bac0" providerId="ADAL" clId="{174000C8-7911-4FC4-AEA0-881548966E95}" dt="2024-06-21T14:20:31.279" v="10067" actId="1035"/>
          <ac:spMkLst>
            <pc:docMk/>
            <pc:sldMk cId="2324780437" sldId="297"/>
            <ac:spMk id="3" creationId="{09C02575-B890-D926-E1C0-A8BC2128185C}"/>
          </ac:spMkLst>
        </pc:spChg>
        <pc:spChg chg="mod">
          <ac:chgData name="Debbie KUEK Xiao Qi" userId="a8789077-7e1e-443d-8c90-9ec35f65bac0" providerId="ADAL" clId="{174000C8-7911-4FC4-AEA0-881548966E95}" dt="2024-06-21T14:20:28.048" v="10063" actId="554"/>
          <ac:spMkLst>
            <pc:docMk/>
            <pc:sldMk cId="2324780437" sldId="297"/>
            <ac:spMk id="7" creationId="{1FCC837D-EBC7-53C1-36B9-4A7DEB31F9F9}"/>
          </ac:spMkLst>
        </pc:spChg>
        <pc:spChg chg="mod">
          <ac:chgData name="Debbie KUEK Xiao Qi" userId="a8789077-7e1e-443d-8c90-9ec35f65bac0" providerId="ADAL" clId="{174000C8-7911-4FC4-AEA0-881548966E95}" dt="2024-06-21T14:21:07.865" v="10077" actId="552"/>
          <ac:spMkLst>
            <pc:docMk/>
            <pc:sldMk cId="2324780437" sldId="297"/>
            <ac:spMk id="8" creationId="{2D325B77-245F-87CC-60A6-265AAE6AD86F}"/>
          </ac:spMkLst>
        </pc:spChg>
        <pc:graphicFrameChg chg="mod">
          <ac:chgData name="Debbie KUEK Xiao Qi" userId="a8789077-7e1e-443d-8c90-9ec35f65bac0" providerId="ADAL" clId="{174000C8-7911-4FC4-AEA0-881548966E95}" dt="2024-06-21T14:20:22.921" v="10062" actId="1035"/>
          <ac:graphicFrameMkLst>
            <pc:docMk/>
            <pc:sldMk cId="2324780437" sldId="297"/>
            <ac:graphicFrameMk id="6" creationId="{3FB4A2CE-9C56-BF5F-16D8-F93E462182E7}"/>
          </ac:graphicFrameMkLst>
        </pc:graphicFrameChg>
      </pc:sldChg>
      <pc:sldChg chg="delSp mod">
        <pc:chgData name="Debbie KUEK Xiao Qi" userId="a8789077-7e1e-443d-8c90-9ec35f65bac0" providerId="ADAL" clId="{174000C8-7911-4FC4-AEA0-881548966E95}" dt="2024-06-20T13:40:02.978" v="3299" actId="478"/>
        <pc:sldMkLst>
          <pc:docMk/>
          <pc:sldMk cId="2243869208" sldId="300"/>
        </pc:sldMkLst>
        <pc:graphicFrameChg chg="del">
          <ac:chgData name="Debbie KUEK Xiao Qi" userId="a8789077-7e1e-443d-8c90-9ec35f65bac0" providerId="ADAL" clId="{174000C8-7911-4FC4-AEA0-881548966E95}" dt="2024-06-20T13:40:02.978" v="3299" actId="478"/>
          <ac:graphicFrameMkLst>
            <pc:docMk/>
            <pc:sldMk cId="2243869208" sldId="300"/>
            <ac:graphicFrameMk id="17" creationId="{74552039-3B01-2FB1-EBEA-14D21ED8909F}"/>
          </ac:graphicFrameMkLst>
        </pc:graphicFrameChg>
      </pc:sldChg>
      <pc:sldChg chg="delSp modSp mod">
        <pc:chgData name="Debbie KUEK Xiao Qi" userId="a8789077-7e1e-443d-8c90-9ec35f65bac0" providerId="ADAL" clId="{174000C8-7911-4FC4-AEA0-881548966E95}" dt="2024-06-21T14:21:58.500" v="10086" actId="14100"/>
        <pc:sldMkLst>
          <pc:docMk/>
          <pc:sldMk cId="1771840031" sldId="302"/>
        </pc:sldMkLst>
        <pc:spChg chg="mod">
          <ac:chgData name="Debbie KUEK Xiao Qi" userId="a8789077-7e1e-443d-8c90-9ec35f65bac0" providerId="ADAL" clId="{174000C8-7911-4FC4-AEA0-881548966E95}" dt="2024-06-21T14:21:45.343" v="10083" actId="403"/>
          <ac:spMkLst>
            <pc:docMk/>
            <pc:sldMk cId="1771840031" sldId="302"/>
            <ac:spMk id="2" creationId="{B5F47644-10A1-C098-8565-219C2D0AFF47}"/>
          </ac:spMkLst>
        </pc:spChg>
        <pc:spChg chg="mod">
          <ac:chgData name="Debbie KUEK Xiao Qi" userId="a8789077-7e1e-443d-8c90-9ec35f65bac0" providerId="ADAL" clId="{174000C8-7911-4FC4-AEA0-881548966E95}" dt="2024-06-21T14:21:41.441" v="10082" actId="120"/>
          <ac:spMkLst>
            <pc:docMk/>
            <pc:sldMk cId="1771840031" sldId="302"/>
            <ac:spMk id="7" creationId="{AE81B7ED-87A4-4EE2-3C98-5291A5124B42}"/>
          </ac:spMkLst>
        </pc:spChg>
        <pc:graphicFrameChg chg="mod modGraphic">
          <ac:chgData name="Debbie KUEK Xiao Qi" userId="a8789077-7e1e-443d-8c90-9ec35f65bac0" providerId="ADAL" clId="{174000C8-7911-4FC4-AEA0-881548966E95}" dt="2024-06-21T14:21:58.500" v="10086" actId="14100"/>
          <ac:graphicFrameMkLst>
            <pc:docMk/>
            <pc:sldMk cId="1771840031" sldId="302"/>
            <ac:graphicFrameMk id="9" creationId="{FA9F3AC2-7682-CA44-8E9A-1B2299FD3E6C}"/>
          </ac:graphicFrameMkLst>
        </pc:graphicFrameChg>
        <pc:graphicFrameChg chg="del">
          <ac:chgData name="Debbie KUEK Xiao Qi" userId="a8789077-7e1e-443d-8c90-9ec35f65bac0" providerId="ADAL" clId="{174000C8-7911-4FC4-AEA0-881548966E95}" dt="2024-06-21T14:10:21.202" v="9887" actId="478"/>
          <ac:graphicFrameMkLst>
            <pc:docMk/>
            <pc:sldMk cId="1771840031" sldId="302"/>
            <ac:graphicFrameMk id="25" creationId="{423522F1-0E44-3D02-B5E0-24226074D437}"/>
          </ac:graphicFrameMkLst>
        </pc:graphicFrameChg>
      </pc:sldChg>
      <pc:sldChg chg="delSp mod">
        <pc:chgData name="Debbie KUEK Xiao Qi" userId="a8789077-7e1e-443d-8c90-9ec35f65bac0" providerId="ADAL" clId="{174000C8-7911-4FC4-AEA0-881548966E95}" dt="2024-06-21T14:10:28.436" v="9889" actId="478"/>
        <pc:sldMkLst>
          <pc:docMk/>
          <pc:sldMk cId="274414428" sldId="320"/>
        </pc:sldMkLst>
        <pc:graphicFrameChg chg="del">
          <ac:chgData name="Debbie KUEK Xiao Qi" userId="a8789077-7e1e-443d-8c90-9ec35f65bac0" providerId="ADAL" clId="{174000C8-7911-4FC4-AEA0-881548966E95}" dt="2024-06-21T14:10:28.436" v="9889" actId="478"/>
          <ac:graphicFrameMkLst>
            <pc:docMk/>
            <pc:sldMk cId="274414428" sldId="320"/>
            <ac:graphicFrameMk id="12" creationId="{F6DF7E89-1F40-115C-69B0-A58114757715}"/>
          </ac:graphicFrameMkLst>
        </pc:graphicFrameChg>
      </pc:sldChg>
      <pc:sldChg chg="delSp mod">
        <pc:chgData name="Debbie KUEK Xiao Qi" userId="a8789077-7e1e-443d-8c90-9ec35f65bac0" providerId="ADAL" clId="{174000C8-7911-4FC4-AEA0-881548966E95}" dt="2024-06-21T14:10:31.404" v="9890" actId="478"/>
        <pc:sldMkLst>
          <pc:docMk/>
          <pc:sldMk cId="2044591133" sldId="321"/>
        </pc:sldMkLst>
        <pc:graphicFrameChg chg="del">
          <ac:chgData name="Debbie KUEK Xiao Qi" userId="a8789077-7e1e-443d-8c90-9ec35f65bac0" providerId="ADAL" clId="{174000C8-7911-4FC4-AEA0-881548966E95}" dt="2024-06-21T14:10:31.404" v="9890" actId="478"/>
          <ac:graphicFrameMkLst>
            <pc:docMk/>
            <pc:sldMk cId="2044591133" sldId="321"/>
            <ac:graphicFrameMk id="12" creationId="{C3183448-7B17-934F-92AC-E5AB593D11EF}"/>
          </ac:graphicFrameMkLst>
        </pc:graphicFrameChg>
      </pc:sldChg>
      <pc:sldChg chg="addSp delSp modSp add mod ord modNotesTx">
        <pc:chgData name="Debbie KUEK Xiao Qi" userId="a8789077-7e1e-443d-8c90-9ec35f65bac0" providerId="ADAL" clId="{174000C8-7911-4FC4-AEA0-881548966E95}" dt="2024-06-22T10:28:25.472" v="13972" actId="20577"/>
        <pc:sldMkLst>
          <pc:docMk/>
          <pc:sldMk cId="786597064" sldId="334"/>
        </pc:sldMkLst>
        <pc:spChg chg="mod">
          <ac:chgData name="Debbie KUEK Xiao Qi" userId="a8789077-7e1e-443d-8c90-9ec35f65bac0" providerId="ADAL" clId="{174000C8-7911-4FC4-AEA0-881548966E95}" dt="2024-06-20T14:13:04.713" v="5262" actId="1076"/>
          <ac:spMkLst>
            <pc:docMk/>
            <pc:sldMk cId="786597064" sldId="334"/>
            <ac:spMk id="3" creationId="{D5A241A4-50E2-05CA-DBC5-CDFE0296BD96}"/>
          </ac:spMkLst>
        </pc:spChg>
        <pc:spChg chg="add mod">
          <ac:chgData name="Debbie KUEK Xiao Qi" userId="a8789077-7e1e-443d-8c90-9ec35f65bac0" providerId="ADAL" clId="{174000C8-7911-4FC4-AEA0-881548966E95}" dt="2024-06-20T14:13:50.292" v="5276"/>
          <ac:spMkLst>
            <pc:docMk/>
            <pc:sldMk cId="786597064" sldId="334"/>
            <ac:spMk id="4" creationId="{7116949F-2A8C-FA5F-2098-6C7185D00108}"/>
          </ac:spMkLst>
        </pc:spChg>
        <pc:spChg chg="add mod">
          <ac:chgData name="Debbie KUEK Xiao Qi" userId="a8789077-7e1e-443d-8c90-9ec35f65bac0" providerId="ADAL" clId="{174000C8-7911-4FC4-AEA0-881548966E95}" dt="2024-06-20T14:13:50.292" v="5276"/>
          <ac:spMkLst>
            <pc:docMk/>
            <pc:sldMk cId="786597064" sldId="334"/>
            <ac:spMk id="6" creationId="{6977B908-94FE-8D50-7438-E053A869CC14}"/>
          </ac:spMkLst>
        </pc:spChg>
        <pc:spChg chg="mod">
          <ac:chgData name="Debbie KUEK Xiao Qi" userId="a8789077-7e1e-443d-8c90-9ec35f65bac0" providerId="ADAL" clId="{174000C8-7911-4FC4-AEA0-881548966E95}" dt="2024-06-20T14:13:34.795" v="5271" actId="14100"/>
          <ac:spMkLst>
            <pc:docMk/>
            <pc:sldMk cId="786597064" sldId="334"/>
            <ac:spMk id="7" creationId="{B593D22B-0A71-B847-9046-DD9386D7E3B0}"/>
          </ac:spMkLst>
        </pc:spChg>
        <pc:spChg chg="add mod">
          <ac:chgData name="Debbie KUEK Xiao Qi" userId="a8789077-7e1e-443d-8c90-9ec35f65bac0" providerId="ADAL" clId="{174000C8-7911-4FC4-AEA0-881548966E95}" dt="2024-06-20T14:13:50.292" v="5276"/>
          <ac:spMkLst>
            <pc:docMk/>
            <pc:sldMk cId="786597064" sldId="334"/>
            <ac:spMk id="8" creationId="{5C8DB79A-9D78-92A6-0828-E5B66A62F07B}"/>
          </ac:spMkLst>
        </pc:spChg>
        <pc:spChg chg="add mod">
          <ac:chgData name="Debbie KUEK Xiao Qi" userId="a8789077-7e1e-443d-8c90-9ec35f65bac0" providerId="ADAL" clId="{174000C8-7911-4FC4-AEA0-881548966E95}" dt="2024-06-20T14:13:50.292" v="5276"/>
          <ac:spMkLst>
            <pc:docMk/>
            <pc:sldMk cId="786597064" sldId="334"/>
            <ac:spMk id="9" creationId="{45E7A147-F1E9-4740-E59D-4A136574D3FA}"/>
          </ac:spMkLst>
        </pc:spChg>
        <pc:spChg chg="add mod">
          <ac:chgData name="Debbie KUEK Xiao Qi" userId="a8789077-7e1e-443d-8c90-9ec35f65bac0" providerId="ADAL" clId="{174000C8-7911-4FC4-AEA0-881548966E95}" dt="2024-06-20T14:13:50.292" v="5276"/>
          <ac:spMkLst>
            <pc:docMk/>
            <pc:sldMk cId="786597064" sldId="334"/>
            <ac:spMk id="10" creationId="{E8BC86F5-668A-4CC5-8887-44E91D2F8110}"/>
          </ac:spMkLst>
        </pc:spChg>
        <pc:spChg chg="del mod">
          <ac:chgData name="Debbie KUEK Xiao Qi" userId="a8789077-7e1e-443d-8c90-9ec35f65bac0" providerId="ADAL" clId="{174000C8-7911-4FC4-AEA0-881548966E95}" dt="2024-06-20T14:13:22.807" v="5267" actId="478"/>
          <ac:spMkLst>
            <pc:docMk/>
            <pc:sldMk cId="786597064" sldId="334"/>
            <ac:spMk id="11" creationId="{E20CDC81-B663-CD4A-B30A-FEC8A90D206D}"/>
          </ac:spMkLst>
        </pc:spChg>
        <pc:spChg chg="del mod">
          <ac:chgData name="Debbie KUEK Xiao Qi" userId="a8789077-7e1e-443d-8c90-9ec35f65bac0" providerId="ADAL" clId="{174000C8-7911-4FC4-AEA0-881548966E95}" dt="2024-06-20T14:13:22.807" v="5267" actId="478"/>
          <ac:spMkLst>
            <pc:docMk/>
            <pc:sldMk cId="786597064" sldId="334"/>
            <ac:spMk id="14" creationId="{36B06246-9DF1-FB49-9D34-8C860827977A}"/>
          </ac:spMkLst>
        </pc:spChg>
        <pc:spChg chg="mod">
          <ac:chgData name="Debbie KUEK Xiao Qi" userId="a8789077-7e1e-443d-8c90-9ec35f65bac0" providerId="ADAL" clId="{174000C8-7911-4FC4-AEA0-881548966E95}" dt="2024-06-20T14:13:47.078" v="5275" actId="552"/>
          <ac:spMkLst>
            <pc:docMk/>
            <pc:sldMk cId="786597064" sldId="334"/>
            <ac:spMk id="43" creationId="{3ACB126B-EEE1-844F-0B39-1BA3DE552859}"/>
          </ac:spMkLst>
        </pc:spChg>
        <pc:spChg chg="mod">
          <ac:chgData name="Debbie KUEK Xiao Qi" userId="a8789077-7e1e-443d-8c90-9ec35f65bac0" providerId="ADAL" clId="{174000C8-7911-4FC4-AEA0-881548966E95}" dt="2024-06-20T14:13:55.132" v="5277" actId="14100"/>
          <ac:spMkLst>
            <pc:docMk/>
            <pc:sldMk cId="786597064" sldId="334"/>
            <ac:spMk id="53" creationId="{5FDCF489-C17C-28A3-B733-27D3DA4D04E6}"/>
          </ac:spMkLst>
        </pc:spChg>
        <pc:spChg chg="mod">
          <ac:chgData name="Debbie KUEK Xiao Qi" userId="a8789077-7e1e-443d-8c90-9ec35f65bac0" providerId="ADAL" clId="{174000C8-7911-4FC4-AEA0-881548966E95}" dt="2024-06-20T14:13:47.078" v="5275" actId="552"/>
          <ac:spMkLst>
            <pc:docMk/>
            <pc:sldMk cId="786597064" sldId="334"/>
            <ac:spMk id="55" creationId="{5CCD6C79-B457-EACB-8B2C-86C3AE7F9C06}"/>
          </ac:spMkLst>
        </pc:spChg>
        <pc:spChg chg="del mod">
          <ac:chgData name="Debbie KUEK Xiao Qi" userId="a8789077-7e1e-443d-8c90-9ec35f65bac0" providerId="ADAL" clId="{174000C8-7911-4FC4-AEA0-881548966E95}" dt="2024-06-20T14:13:22.807" v="5267" actId="478"/>
          <ac:spMkLst>
            <pc:docMk/>
            <pc:sldMk cId="786597064" sldId="334"/>
            <ac:spMk id="58" creationId="{8FDE615E-ECB7-9239-5967-EB697AFEC8F3}"/>
          </ac:spMkLst>
        </pc:spChg>
        <pc:spChg chg="del mod">
          <ac:chgData name="Debbie KUEK Xiao Qi" userId="a8789077-7e1e-443d-8c90-9ec35f65bac0" providerId="ADAL" clId="{174000C8-7911-4FC4-AEA0-881548966E95}" dt="2024-06-20T14:13:22.807" v="5267" actId="478"/>
          <ac:spMkLst>
            <pc:docMk/>
            <pc:sldMk cId="786597064" sldId="334"/>
            <ac:spMk id="60" creationId="{9F4ED028-EAA3-AA98-6E1C-B43EBA01B7A0}"/>
          </ac:spMkLst>
        </pc:spChg>
        <pc:spChg chg="del mod">
          <ac:chgData name="Debbie KUEK Xiao Qi" userId="a8789077-7e1e-443d-8c90-9ec35f65bac0" providerId="ADAL" clId="{174000C8-7911-4FC4-AEA0-881548966E95}" dt="2024-06-20T14:13:22.807" v="5267" actId="478"/>
          <ac:spMkLst>
            <pc:docMk/>
            <pc:sldMk cId="786597064" sldId="334"/>
            <ac:spMk id="63" creationId="{F51B026C-D29B-3650-1647-2E0595BA6774}"/>
          </ac:spMkLst>
        </pc:spChg>
        <pc:spChg chg="del mod">
          <ac:chgData name="Debbie KUEK Xiao Qi" userId="a8789077-7e1e-443d-8c90-9ec35f65bac0" providerId="ADAL" clId="{174000C8-7911-4FC4-AEA0-881548966E95}" dt="2024-06-20T14:13:22.807" v="5267" actId="478"/>
          <ac:spMkLst>
            <pc:docMk/>
            <pc:sldMk cId="786597064" sldId="334"/>
            <ac:spMk id="65" creationId="{D83CB066-5522-EBF2-A1C3-A0990A96998B}"/>
          </ac:spMkLst>
        </pc:spChg>
        <pc:spChg chg="mod">
          <ac:chgData name="Debbie KUEK Xiao Qi" userId="a8789077-7e1e-443d-8c90-9ec35f65bac0" providerId="ADAL" clId="{174000C8-7911-4FC4-AEA0-881548966E95}" dt="2024-06-20T14:13:25.205" v="5268" actId="1076"/>
          <ac:spMkLst>
            <pc:docMk/>
            <pc:sldMk cId="786597064" sldId="334"/>
            <ac:spMk id="68" creationId="{B89C080A-54B4-7D1F-B842-1B18875B3163}"/>
          </ac:spMkLst>
        </pc:spChg>
        <pc:spChg chg="mod">
          <ac:chgData name="Debbie KUEK Xiao Qi" userId="a8789077-7e1e-443d-8c90-9ec35f65bac0" providerId="ADAL" clId="{174000C8-7911-4FC4-AEA0-881548966E95}" dt="2024-06-20T14:13:41.365" v="5273" actId="14100"/>
          <ac:spMkLst>
            <pc:docMk/>
            <pc:sldMk cId="786597064" sldId="334"/>
            <ac:spMk id="69" creationId="{089A28AE-E916-6189-EB47-2C069C7F0899}"/>
          </ac:spMkLst>
        </pc:spChg>
        <pc:spChg chg="mod">
          <ac:chgData name="Debbie KUEK Xiao Qi" userId="a8789077-7e1e-443d-8c90-9ec35f65bac0" providerId="ADAL" clId="{174000C8-7911-4FC4-AEA0-881548966E95}" dt="2024-06-20T14:13:28.992" v="5269" actId="1076"/>
          <ac:spMkLst>
            <pc:docMk/>
            <pc:sldMk cId="786597064" sldId="334"/>
            <ac:spMk id="70" creationId="{61BDE1B7-DF8F-F463-F917-8490262EFD62}"/>
          </ac:spMkLst>
        </pc:spChg>
        <pc:graphicFrameChg chg="del">
          <ac:chgData name="Debbie KUEK Xiao Qi" userId="a8789077-7e1e-443d-8c90-9ec35f65bac0" providerId="ADAL" clId="{174000C8-7911-4FC4-AEA0-881548966E95}" dt="2024-06-20T15:54:04.421" v="9542" actId="478"/>
          <ac:graphicFrameMkLst>
            <pc:docMk/>
            <pc:sldMk cId="786597064" sldId="334"/>
            <ac:graphicFrameMk id="72" creationId="{388D3384-91F4-6ED4-0C2F-3E2FECFB947F}"/>
          </ac:graphicFrameMkLst>
        </pc:graphicFrameChg>
        <pc:picChg chg="mod">
          <ac:chgData name="Debbie KUEK Xiao Qi" userId="a8789077-7e1e-443d-8c90-9ec35f65bac0" providerId="ADAL" clId="{174000C8-7911-4FC4-AEA0-881548966E95}" dt="2024-06-20T14:13:28.992" v="5269" actId="1076"/>
          <ac:picMkLst>
            <pc:docMk/>
            <pc:sldMk cId="786597064" sldId="334"/>
            <ac:picMk id="5" creationId="{ECE831A8-624C-5DB9-AD77-7BC7D4FC3396}"/>
          </ac:picMkLst>
        </pc:picChg>
        <pc:cxnChg chg="del mod">
          <ac:chgData name="Debbie KUEK Xiao Qi" userId="a8789077-7e1e-443d-8c90-9ec35f65bac0" providerId="ADAL" clId="{174000C8-7911-4FC4-AEA0-881548966E95}" dt="2024-06-20T14:13:22.807" v="5267" actId="478"/>
          <ac:cxnSpMkLst>
            <pc:docMk/>
            <pc:sldMk cId="786597064" sldId="334"/>
            <ac:cxnSpMk id="62" creationId="{BA743533-4279-94C8-368C-9173D1AA0E0D}"/>
          </ac:cxnSpMkLst>
        </pc:cxnChg>
        <pc:cxnChg chg="del mod">
          <ac:chgData name="Debbie KUEK Xiao Qi" userId="a8789077-7e1e-443d-8c90-9ec35f65bac0" providerId="ADAL" clId="{174000C8-7911-4FC4-AEA0-881548966E95}" dt="2024-06-20T14:13:22.807" v="5267" actId="478"/>
          <ac:cxnSpMkLst>
            <pc:docMk/>
            <pc:sldMk cId="786597064" sldId="334"/>
            <ac:cxnSpMk id="64" creationId="{18E1CBD8-2F10-AFC4-091A-034F4BB10C69}"/>
          </ac:cxnSpMkLst>
        </pc:cxnChg>
      </pc:sldChg>
      <pc:sldChg chg="del">
        <pc:chgData name="Debbie KUEK Xiao Qi" userId="a8789077-7e1e-443d-8c90-9ec35f65bac0" providerId="ADAL" clId="{174000C8-7911-4FC4-AEA0-881548966E95}" dt="2024-06-20T13:37:58.804" v="3282" actId="2696"/>
        <pc:sldMkLst>
          <pc:docMk/>
          <pc:sldMk cId="3874607293" sldId="334"/>
        </pc:sldMkLst>
      </pc:sldChg>
      <pc:sldChg chg="del">
        <pc:chgData name="Debbie KUEK Xiao Qi" userId="a8789077-7e1e-443d-8c90-9ec35f65bac0" providerId="ADAL" clId="{174000C8-7911-4FC4-AEA0-881548966E95}" dt="2024-06-21T15:25:23.021" v="10460" actId="47"/>
        <pc:sldMkLst>
          <pc:docMk/>
          <pc:sldMk cId="906573159" sldId="345"/>
        </pc:sldMkLst>
      </pc:sldChg>
      <pc:sldChg chg="del">
        <pc:chgData name="Debbie KUEK Xiao Qi" userId="a8789077-7e1e-443d-8c90-9ec35f65bac0" providerId="ADAL" clId="{174000C8-7911-4FC4-AEA0-881548966E95}" dt="2024-06-17T05:18:00.522" v="2663" actId="47"/>
        <pc:sldMkLst>
          <pc:docMk/>
          <pc:sldMk cId="2069968391" sldId="351"/>
        </pc:sldMkLst>
      </pc:sldChg>
      <pc:sldChg chg="addSp delSp modSp mod">
        <pc:chgData name="Debbie KUEK Xiao Qi" userId="a8789077-7e1e-443d-8c90-9ec35f65bac0" providerId="ADAL" clId="{174000C8-7911-4FC4-AEA0-881548966E95}" dt="2024-06-20T13:39:51.073" v="3295" actId="478"/>
        <pc:sldMkLst>
          <pc:docMk/>
          <pc:sldMk cId="2365757968" sldId="354"/>
        </pc:sldMkLst>
        <pc:spChg chg="add mod">
          <ac:chgData name="Debbie KUEK Xiao Qi" userId="a8789077-7e1e-443d-8c90-9ec35f65bac0" providerId="ADAL" clId="{174000C8-7911-4FC4-AEA0-881548966E95}" dt="2024-06-17T05:31:42.442" v="2857"/>
          <ac:spMkLst>
            <pc:docMk/>
            <pc:sldMk cId="2365757968" sldId="354"/>
            <ac:spMk id="6" creationId="{D4A090AC-7118-1A1E-50C9-99884B19C4E3}"/>
          </ac:spMkLst>
        </pc:spChg>
        <pc:graphicFrameChg chg="del">
          <ac:chgData name="Debbie KUEK Xiao Qi" userId="a8789077-7e1e-443d-8c90-9ec35f65bac0" providerId="ADAL" clId="{174000C8-7911-4FC4-AEA0-881548966E95}" dt="2024-06-20T13:39:51.073" v="3295" actId="478"/>
          <ac:graphicFrameMkLst>
            <pc:docMk/>
            <pc:sldMk cId="2365757968" sldId="354"/>
            <ac:graphicFrameMk id="21" creationId="{E4EC38FE-21C9-C3E1-8666-B78E83C72AF2}"/>
          </ac:graphicFrameMkLst>
        </pc:graphicFrameChg>
      </pc:sldChg>
      <pc:sldChg chg="addSp delSp modSp mod">
        <pc:chgData name="Debbie KUEK Xiao Qi" userId="a8789077-7e1e-443d-8c90-9ec35f65bac0" providerId="ADAL" clId="{174000C8-7911-4FC4-AEA0-881548966E95}" dt="2024-06-20T13:39:48.929" v="3294" actId="478"/>
        <pc:sldMkLst>
          <pc:docMk/>
          <pc:sldMk cId="4148196511" sldId="355"/>
        </pc:sldMkLst>
        <pc:spChg chg="add mod">
          <ac:chgData name="Debbie KUEK Xiao Qi" userId="a8789077-7e1e-443d-8c90-9ec35f65bac0" providerId="ADAL" clId="{174000C8-7911-4FC4-AEA0-881548966E95}" dt="2024-06-17T05:31:41.142" v="2856"/>
          <ac:spMkLst>
            <pc:docMk/>
            <pc:sldMk cId="4148196511" sldId="355"/>
            <ac:spMk id="3" creationId="{8863559B-000E-ACD4-59D6-D98E5FD861BC}"/>
          </ac:spMkLst>
        </pc:spChg>
        <pc:graphicFrameChg chg="del">
          <ac:chgData name="Debbie KUEK Xiao Qi" userId="a8789077-7e1e-443d-8c90-9ec35f65bac0" providerId="ADAL" clId="{174000C8-7911-4FC4-AEA0-881548966E95}" dt="2024-06-20T13:39:48.929" v="3294" actId="478"/>
          <ac:graphicFrameMkLst>
            <pc:docMk/>
            <pc:sldMk cId="4148196511" sldId="355"/>
            <ac:graphicFrameMk id="12" creationId="{95FDA2D8-447E-22D5-D150-EEB84608CEE8}"/>
          </ac:graphicFrameMkLst>
        </pc:graphicFrameChg>
      </pc:sldChg>
      <pc:sldChg chg="modSp del mod">
        <pc:chgData name="Debbie KUEK Xiao Qi" userId="a8789077-7e1e-443d-8c90-9ec35f65bac0" providerId="ADAL" clId="{174000C8-7911-4FC4-AEA0-881548966E95}" dt="2024-06-17T05:18:02.023" v="2664" actId="47"/>
        <pc:sldMkLst>
          <pc:docMk/>
          <pc:sldMk cId="1208415370" sldId="356"/>
        </pc:sldMkLst>
        <pc:spChg chg="mod">
          <ac:chgData name="Debbie KUEK Xiao Qi" userId="a8789077-7e1e-443d-8c90-9ec35f65bac0" providerId="ADAL" clId="{174000C8-7911-4FC4-AEA0-881548966E95}" dt="2024-06-17T04:24:39.206" v="160" actId="1076"/>
          <ac:spMkLst>
            <pc:docMk/>
            <pc:sldMk cId="1208415370" sldId="356"/>
            <ac:spMk id="23" creationId="{AEDFA181-EEC5-7777-50C1-9CAE186CFDFD}"/>
          </ac:spMkLst>
        </pc:spChg>
      </pc:sldChg>
      <pc:sldChg chg="addSp modSp mod ord">
        <pc:chgData name="Debbie KUEK Xiao Qi" userId="a8789077-7e1e-443d-8c90-9ec35f65bac0" providerId="ADAL" clId="{174000C8-7911-4FC4-AEA0-881548966E95}" dt="2024-06-21T15:25:44.138" v="10462"/>
        <pc:sldMkLst>
          <pc:docMk/>
          <pc:sldMk cId="165602470" sldId="357"/>
        </pc:sldMkLst>
        <pc:spChg chg="mod">
          <ac:chgData name="Debbie KUEK Xiao Qi" userId="a8789077-7e1e-443d-8c90-9ec35f65bac0" providerId="ADAL" clId="{174000C8-7911-4FC4-AEA0-881548966E95}" dt="2024-06-20T16:00:34.293" v="9873" actId="1076"/>
          <ac:spMkLst>
            <pc:docMk/>
            <pc:sldMk cId="165602470" sldId="357"/>
            <ac:spMk id="2" creationId="{496E5A35-204D-4ED2-920F-F82FE88E06EA}"/>
          </ac:spMkLst>
        </pc:spChg>
        <pc:spChg chg="add mod">
          <ac:chgData name="Debbie KUEK Xiao Qi" userId="a8789077-7e1e-443d-8c90-9ec35f65bac0" providerId="ADAL" clId="{174000C8-7911-4FC4-AEA0-881548966E95}" dt="2024-06-17T05:33:16.297" v="2939" actId="20577"/>
          <ac:spMkLst>
            <pc:docMk/>
            <pc:sldMk cId="165602470" sldId="357"/>
            <ac:spMk id="3" creationId="{FCD48F75-F500-80E5-5F2A-2406D3E4F516}"/>
          </ac:spMkLst>
        </pc:spChg>
      </pc:sldChg>
      <pc:sldChg chg="mod modShow">
        <pc:chgData name="Debbie KUEK Xiao Qi" userId="a8789077-7e1e-443d-8c90-9ec35f65bac0" providerId="ADAL" clId="{174000C8-7911-4FC4-AEA0-881548966E95}" dt="2024-06-21T15:27:10.328" v="10469" actId="729"/>
        <pc:sldMkLst>
          <pc:docMk/>
          <pc:sldMk cId="844263594" sldId="358"/>
        </pc:sldMkLst>
      </pc:sldChg>
      <pc:sldChg chg="mod modShow">
        <pc:chgData name="Debbie KUEK Xiao Qi" userId="a8789077-7e1e-443d-8c90-9ec35f65bac0" providerId="ADAL" clId="{174000C8-7911-4FC4-AEA0-881548966E95}" dt="2024-06-21T15:27:10.328" v="10469" actId="729"/>
        <pc:sldMkLst>
          <pc:docMk/>
          <pc:sldMk cId="535059927" sldId="359"/>
        </pc:sldMkLst>
      </pc:sldChg>
      <pc:sldChg chg="del">
        <pc:chgData name="Debbie KUEK Xiao Qi" userId="a8789077-7e1e-443d-8c90-9ec35f65bac0" providerId="ADAL" clId="{174000C8-7911-4FC4-AEA0-881548966E95}" dt="2024-06-21T15:27:00.436" v="10468" actId="47"/>
        <pc:sldMkLst>
          <pc:docMk/>
          <pc:sldMk cId="323316044" sldId="360"/>
        </pc:sldMkLst>
      </pc:sldChg>
      <pc:sldChg chg="del">
        <pc:chgData name="Debbie KUEK Xiao Qi" userId="a8789077-7e1e-443d-8c90-9ec35f65bac0" providerId="ADAL" clId="{174000C8-7911-4FC4-AEA0-881548966E95}" dt="2024-06-21T15:26:47.222" v="10466" actId="47"/>
        <pc:sldMkLst>
          <pc:docMk/>
          <pc:sldMk cId="1243595567" sldId="361"/>
        </pc:sldMkLst>
      </pc:sldChg>
      <pc:sldChg chg="del">
        <pc:chgData name="Debbie KUEK Xiao Qi" userId="a8789077-7e1e-443d-8c90-9ec35f65bac0" providerId="ADAL" clId="{174000C8-7911-4FC4-AEA0-881548966E95}" dt="2024-06-17T05:17:55.933" v="2662" actId="47"/>
        <pc:sldMkLst>
          <pc:docMk/>
          <pc:sldMk cId="962008466" sldId="362"/>
        </pc:sldMkLst>
      </pc:sldChg>
      <pc:sldChg chg="mod modShow">
        <pc:chgData name="Debbie KUEK Xiao Qi" userId="a8789077-7e1e-443d-8c90-9ec35f65bac0" providerId="ADAL" clId="{174000C8-7911-4FC4-AEA0-881548966E95}" dt="2024-06-21T15:26:53.227" v="10467" actId="729"/>
        <pc:sldMkLst>
          <pc:docMk/>
          <pc:sldMk cId="3181440978" sldId="363"/>
        </pc:sldMkLst>
      </pc:sldChg>
      <pc:sldChg chg="ord">
        <pc:chgData name="Debbie KUEK Xiao Qi" userId="a8789077-7e1e-443d-8c90-9ec35f65bac0" providerId="ADAL" clId="{174000C8-7911-4FC4-AEA0-881548966E95}" dt="2024-06-20T15:58:59.113" v="9771"/>
        <pc:sldMkLst>
          <pc:docMk/>
          <pc:sldMk cId="3453666655" sldId="368"/>
        </pc:sldMkLst>
      </pc:sldChg>
      <pc:sldChg chg="del">
        <pc:chgData name="Debbie KUEK Xiao Qi" userId="a8789077-7e1e-443d-8c90-9ec35f65bac0" providerId="ADAL" clId="{174000C8-7911-4FC4-AEA0-881548966E95}" dt="2024-06-21T15:26:15.770" v="10465" actId="47"/>
        <pc:sldMkLst>
          <pc:docMk/>
          <pc:sldMk cId="3337800215" sldId="369"/>
        </pc:sldMkLst>
      </pc:sldChg>
      <pc:sldChg chg="addSp delSp modSp mod modNotesTx">
        <pc:chgData name="Debbie KUEK Xiao Qi" userId="a8789077-7e1e-443d-8c90-9ec35f65bac0" providerId="ADAL" clId="{174000C8-7911-4FC4-AEA0-881548966E95}" dt="2024-06-21T14:18:59.975" v="10007" actId="1036"/>
        <pc:sldMkLst>
          <pc:docMk/>
          <pc:sldMk cId="1544739511" sldId="370"/>
        </pc:sldMkLst>
        <pc:spChg chg="mod">
          <ac:chgData name="Debbie KUEK Xiao Qi" userId="a8789077-7e1e-443d-8c90-9ec35f65bac0" providerId="ADAL" clId="{174000C8-7911-4FC4-AEA0-881548966E95}" dt="2024-06-17T04:22:50.793" v="76" actId="1076"/>
          <ac:spMkLst>
            <pc:docMk/>
            <pc:sldMk cId="1544739511" sldId="370"/>
            <ac:spMk id="2" creationId="{9F9B0119-FE23-E8AF-59B1-5A50B2744648}"/>
          </ac:spMkLst>
        </pc:spChg>
        <pc:spChg chg="add mod topLvl">
          <ac:chgData name="Debbie KUEK Xiao Qi" userId="a8789077-7e1e-443d-8c90-9ec35f65bac0" providerId="ADAL" clId="{174000C8-7911-4FC4-AEA0-881548966E95}" dt="2024-06-21T14:18:59.975" v="10007" actId="1036"/>
          <ac:spMkLst>
            <pc:docMk/>
            <pc:sldMk cId="1544739511" sldId="370"/>
            <ac:spMk id="4" creationId="{F34FC736-F17F-54A6-31B5-D97C0B2FBCBA}"/>
          </ac:spMkLst>
        </pc:spChg>
        <pc:spChg chg="add del mod topLvl">
          <ac:chgData name="Debbie KUEK Xiao Qi" userId="a8789077-7e1e-443d-8c90-9ec35f65bac0" providerId="ADAL" clId="{174000C8-7911-4FC4-AEA0-881548966E95}" dt="2024-06-17T04:23:00.529" v="81" actId="478"/>
          <ac:spMkLst>
            <pc:docMk/>
            <pc:sldMk cId="1544739511" sldId="370"/>
            <ac:spMk id="5" creationId="{A3E6C45B-ADD7-EE68-F48E-740AE21B189C}"/>
          </ac:spMkLst>
        </pc:spChg>
        <pc:spChg chg="add del mod topLvl">
          <ac:chgData name="Debbie KUEK Xiao Qi" userId="a8789077-7e1e-443d-8c90-9ec35f65bac0" providerId="ADAL" clId="{174000C8-7911-4FC4-AEA0-881548966E95}" dt="2024-06-17T04:23:00.529" v="81" actId="478"/>
          <ac:spMkLst>
            <pc:docMk/>
            <pc:sldMk cId="1544739511" sldId="370"/>
            <ac:spMk id="6" creationId="{5CC6637D-8981-5BC1-17DF-E4C944C7A74B}"/>
          </ac:spMkLst>
        </pc:spChg>
        <pc:spChg chg="add mod topLvl">
          <ac:chgData name="Debbie KUEK Xiao Qi" userId="a8789077-7e1e-443d-8c90-9ec35f65bac0" providerId="ADAL" clId="{174000C8-7911-4FC4-AEA0-881548966E95}" dt="2024-06-21T14:18:59.975" v="10007" actId="1036"/>
          <ac:spMkLst>
            <pc:docMk/>
            <pc:sldMk cId="1544739511" sldId="370"/>
            <ac:spMk id="7" creationId="{6D733F1B-A35D-B104-5F42-44AC174C1EA3}"/>
          </ac:spMkLst>
        </pc:spChg>
        <pc:spChg chg="add del mod topLvl">
          <ac:chgData name="Debbie KUEK Xiao Qi" userId="a8789077-7e1e-443d-8c90-9ec35f65bac0" providerId="ADAL" clId="{174000C8-7911-4FC4-AEA0-881548966E95}" dt="2024-06-17T04:23:00.529" v="81" actId="478"/>
          <ac:spMkLst>
            <pc:docMk/>
            <pc:sldMk cId="1544739511" sldId="370"/>
            <ac:spMk id="8" creationId="{FE8DE765-A02B-9101-7070-68A5BEE334A6}"/>
          </ac:spMkLst>
        </pc:spChg>
        <pc:spChg chg="add del mod topLvl">
          <ac:chgData name="Debbie KUEK Xiao Qi" userId="a8789077-7e1e-443d-8c90-9ec35f65bac0" providerId="ADAL" clId="{174000C8-7911-4FC4-AEA0-881548966E95}" dt="2024-06-17T04:20:32.781" v="9"/>
          <ac:spMkLst>
            <pc:docMk/>
            <pc:sldMk cId="1544739511" sldId="370"/>
            <ac:spMk id="9" creationId="{8EACDAF9-E250-E2F6-0B4F-195791010D62}"/>
          </ac:spMkLst>
        </pc:spChg>
        <pc:spChg chg="add del mod topLvl">
          <ac:chgData name="Debbie KUEK Xiao Qi" userId="a8789077-7e1e-443d-8c90-9ec35f65bac0" providerId="ADAL" clId="{174000C8-7911-4FC4-AEA0-881548966E95}" dt="2024-06-17T04:20:32.781" v="7" actId="478"/>
          <ac:spMkLst>
            <pc:docMk/>
            <pc:sldMk cId="1544739511" sldId="370"/>
            <ac:spMk id="10" creationId="{E91983DE-AA9C-0C9B-68D0-DF3B4F08F349}"/>
          </ac:spMkLst>
        </pc:spChg>
        <pc:spChg chg="add del mod topLvl">
          <ac:chgData name="Debbie KUEK Xiao Qi" userId="a8789077-7e1e-443d-8c90-9ec35f65bac0" providerId="ADAL" clId="{174000C8-7911-4FC4-AEA0-881548966E95}" dt="2024-06-17T04:21:03.943" v="21" actId="478"/>
          <ac:spMkLst>
            <pc:docMk/>
            <pc:sldMk cId="1544739511" sldId="370"/>
            <ac:spMk id="11" creationId="{BD3AFFE4-9C7A-7D3D-0C8C-C37371C6C38D}"/>
          </ac:spMkLst>
        </pc:spChg>
        <pc:spChg chg="add del mod topLvl">
          <ac:chgData name="Debbie KUEK Xiao Qi" userId="a8789077-7e1e-443d-8c90-9ec35f65bac0" providerId="ADAL" clId="{174000C8-7911-4FC4-AEA0-881548966E95}" dt="2024-06-17T04:20:56.156" v="18" actId="478"/>
          <ac:spMkLst>
            <pc:docMk/>
            <pc:sldMk cId="1544739511" sldId="370"/>
            <ac:spMk id="12" creationId="{91D0C4E0-1A2C-00C2-7CD2-1D7BF655C6B2}"/>
          </ac:spMkLst>
        </pc:spChg>
        <pc:spChg chg="add del mod topLvl">
          <ac:chgData name="Debbie KUEK Xiao Qi" userId="a8789077-7e1e-443d-8c90-9ec35f65bac0" providerId="ADAL" clId="{174000C8-7911-4FC4-AEA0-881548966E95}" dt="2024-06-17T04:20:52.364" v="16" actId="478"/>
          <ac:spMkLst>
            <pc:docMk/>
            <pc:sldMk cId="1544739511" sldId="370"/>
            <ac:spMk id="13" creationId="{CE6B67E1-EDC0-3DC7-88FE-1B655F7FD653}"/>
          </ac:spMkLst>
        </pc:spChg>
        <pc:spChg chg="add del mod topLvl">
          <ac:chgData name="Debbie KUEK Xiao Qi" userId="a8789077-7e1e-443d-8c90-9ec35f65bac0" providerId="ADAL" clId="{174000C8-7911-4FC4-AEA0-881548966E95}" dt="2024-06-17T04:20:40.254" v="12" actId="478"/>
          <ac:spMkLst>
            <pc:docMk/>
            <pc:sldMk cId="1544739511" sldId="370"/>
            <ac:spMk id="14" creationId="{3A07ABED-FD6C-00C2-9CC2-1861AF7A4021}"/>
          </ac:spMkLst>
        </pc:spChg>
        <pc:spChg chg="add del mod topLvl">
          <ac:chgData name="Debbie KUEK Xiao Qi" userId="a8789077-7e1e-443d-8c90-9ec35f65bac0" providerId="ADAL" clId="{174000C8-7911-4FC4-AEA0-881548966E95}" dt="2024-06-17T04:20:50.148" v="15" actId="478"/>
          <ac:spMkLst>
            <pc:docMk/>
            <pc:sldMk cId="1544739511" sldId="370"/>
            <ac:spMk id="15" creationId="{C93E371D-DA2E-E518-2689-C1BE61670E6B}"/>
          </ac:spMkLst>
        </pc:spChg>
        <pc:spChg chg="add del mod topLvl">
          <ac:chgData name="Debbie KUEK Xiao Qi" userId="a8789077-7e1e-443d-8c90-9ec35f65bac0" providerId="ADAL" clId="{174000C8-7911-4FC4-AEA0-881548966E95}" dt="2024-06-17T04:20:46.590" v="14" actId="478"/>
          <ac:spMkLst>
            <pc:docMk/>
            <pc:sldMk cId="1544739511" sldId="370"/>
            <ac:spMk id="16" creationId="{34CB6C1A-3E6A-822E-0C45-F5D7D0974AEA}"/>
          </ac:spMkLst>
        </pc:spChg>
        <pc:spChg chg="add del mod topLvl">
          <ac:chgData name="Debbie KUEK Xiao Qi" userId="a8789077-7e1e-443d-8c90-9ec35f65bac0" providerId="ADAL" clId="{174000C8-7911-4FC4-AEA0-881548966E95}" dt="2024-06-17T04:21:01.366" v="20" actId="478"/>
          <ac:spMkLst>
            <pc:docMk/>
            <pc:sldMk cId="1544739511" sldId="370"/>
            <ac:spMk id="17" creationId="{0E81A471-2AF4-566E-7240-8CE9E467D93B}"/>
          </ac:spMkLst>
        </pc:spChg>
        <pc:spChg chg="add del mod topLvl">
          <ac:chgData name="Debbie KUEK Xiao Qi" userId="a8789077-7e1e-443d-8c90-9ec35f65bac0" providerId="ADAL" clId="{174000C8-7911-4FC4-AEA0-881548966E95}" dt="2024-06-17T04:20:59.268" v="19" actId="478"/>
          <ac:spMkLst>
            <pc:docMk/>
            <pc:sldMk cId="1544739511" sldId="370"/>
            <ac:spMk id="18" creationId="{D2DF054D-31AD-C841-ED67-50CABC24476C}"/>
          </ac:spMkLst>
        </pc:spChg>
        <pc:spChg chg="add del mod topLvl">
          <ac:chgData name="Debbie KUEK Xiao Qi" userId="a8789077-7e1e-443d-8c90-9ec35f65bac0" providerId="ADAL" clId="{174000C8-7911-4FC4-AEA0-881548966E95}" dt="2024-06-17T04:20:42.331" v="13" actId="478"/>
          <ac:spMkLst>
            <pc:docMk/>
            <pc:sldMk cId="1544739511" sldId="370"/>
            <ac:spMk id="19" creationId="{CE1524B9-EC2B-8D6F-5133-CA4A1C2CC93A}"/>
          </ac:spMkLst>
        </pc:spChg>
        <pc:spChg chg="add del mod topLvl">
          <ac:chgData name="Debbie KUEK Xiao Qi" userId="a8789077-7e1e-443d-8c90-9ec35f65bac0" providerId="ADAL" clId="{174000C8-7911-4FC4-AEA0-881548966E95}" dt="2024-06-17T04:20:35.473" v="10" actId="478"/>
          <ac:spMkLst>
            <pc:docMk/>
            <pc:sldMk cId="1544739511" sldId="370"/>
            <ac:spMk id="20" creationId="{EC7DE324-8470-EA4F-1751-A996F1A23513}"/>
          </ac:spMkLst>
        </pc:spChg>
        <pc:spChg chg="add del mod topLvl">
          <ac:chgData name="Debbie KUEK Xiao Qi" userId="a8789077-7e1e-443d-8c90-9ec35f65bac0" providerId="ADAL" clId="{174000C8-7911-4FC4-AEA0-881548966E95}" dt="2024-06-17T04:20:54.164" v="17" actId="478"/>
          <ac:spMkLst>
            <pc:docMk/>
            <pc:sldMk cId="1544739511" sldId="370"/>
            <ac:spMk id="21" creationId="{DC8E3503-456C-B012-90C3-6D3D43E912CF}"/>
          </ac:spMkLst>
        </pc:spChg>
        <pc:spChg chg="add mod">
          <ac:chgData name="Debbie KUEK Xiao Qi" userId="a8789077-7e1e-443d-8c90-9ec35f65bac0" providerId="ADAL" clId="{174000C8-7911-4FC4-AEA0-881548966E95}" dt="2024-06-21T14:18:59.975" v="10007" actId="1036"/>
          <ac:spMkLst>
            <pc:docMk/>
            <pc:sldMk cId="1544739511" sldId="370"/>
            <ac:spMk id="41" creationId="{B7C5B205-DC68-BC40-1023-DD153B946F98}"/>
          </ac:spMkLst>
        </pc:spChg>
        <pc:spChg chg="add del mod">
          <ac:chgData name="Debbie KUEK Xiao Qi" userId="a8789077-7e1e-443d-8c90-9ec35f65bac0" providerId="ADAL" clId="{174000C8-7911-4FC4-AEA0-881548966E95}" dt="2024-06-17T04:22:39.462" v="70" actId="478"/>
          <ac:spMkLst>
            <pc:docMk/>
            <pc:sldMk cId="1544739511" sldId="370"/>
            <ac:spMk id="43" creationId="{687F381A-833B-6672-1BFA-4370AB195E31}"/>
          </ac:spMkLst>
        </pc:spChg>
        <pc:spChg chg="add mod">
          <ac:chgData name="Debbie KUEK Xiao Qi" userId="a8789077-7e1e-443d-8c90-9ec35f65bac0" providerId="ADAL" clId="{174000C8-7911-4FC4-AEA0-881548966E95}" dt="2024-06-21T14:18:59.975" v="10007" actId="1036"/>
          <ac:spMkLst>
            <pc:docMk/>
            <pc:sldMk cId="1544739511" sldId="370"/>
            <ac:spMk id="44" creationId="{DA2274BB-13FD-80A9-C932-9B2CE2A998A5}"/>
          </ac:spMkLst>
        </pc:spChg>
        <pc:spChg chg="add mod">
          <ac:chgData name="Debbie KUEK Xiao Qi" userId="a8789077-7e1e-443d-8c90-9ec35f65bac0" providerId="ADAL" clId="{174000C8-7911-4FC4-AEA0-881548966E95}" dt="2024-06-21T14:18:59.975" v="10007" actId="1036"/>
          <ac:spMkLst>
            <pc:docMk/>
            <pc:sldMk cId="1544739511" sldId="370"/>
            <ac:spMk id="46" creationId="{18873E27-441C-C2E5-6DB7-546EE2A1677B}"/>
          </ac:spMkLst>
        </pc:spChg>
        <pc:spChg chg="add mod">
          <ac:chgData name="Debbie KUEK Xiao Qi" userId="a8789077-7e1e-443d-8c90-9ec35f65bac0" providerId="ADAL" clId="{174000C8-7911-4FC4-AEA0-881548966E95}" dt="2024-06-21T14:18:59.975" v="10007" actId="1036"/>
          <ac:spMkLst>
            <pc:docMk/>
            <pc:sldMk cId="1544739511" sldId="370"/>
            <ac:spMk id="47" creationId="{B035F026-014A-7FD4-0E13-3A7E183DF1B5}"/>
          </ac:spMkLst>
        </pc:spChg>
        <pc:spChg chg="add mod">
          <ac:chgData name="Debbie KUEK Xiao Qi" userId="a8789077-7e1e-443d-8c90-9ec35f65bac0" providerId="ADAL" clId="{174000C8-7911-4FC4-AEA0-881548966E95}" dt="2024-06-21T14:18:59.975" v="10007" actId="1036"/>
          <ac:spMkLst>
            <pc:docMk/>
            <pc:sldMk cId="1544739511" sldId="370"/>
            <ac:spMk id="48" creationId="{372B7234-EE20-80FE-B9C9-EB87ED1F33D5}"/>
          </ac:spMkLst>
        </pc:spChg>
        <pc:spChg chg="add mod">
          <ac:chgData name="Debbie KUEK Xiao Qi" userId="a8789077-7e1e-443d-8c90-9ec35f65bac0" providerId="ADAL" clId="{174000C8-7911-4FC4-AEA0-881548966E95}" dt="2024-06-21T14:18:59.975" v="10007" actId="1036"/>
          <ac:spMkLst>
            <pc:docMk/>
            <pc:sldMk cId="1544739511" sldId="370"/>
            <ac:spMk id="49" creationId="{F6F0008B-0214-07C8-ACD2-589025B84C68}"/>
          </ac:spMkLst>
        </pc:spChg>
        <pc:spChg chg="add mod">
          <ac:chgData name="Debbie KUEK Xiao Qi" userId="a8789077-7e1e-443d-8c90-9ec35f65bac0" providerId="ADAL" clId="{174000C8-7911-4FC4-AEA0-881548966E95}" dt="2024-06-17T05:13:20.528" v="2411" actId="20577"/>
          <ac:spMkLst>
            <pc:docMk/>
            <pc:sldMk cId="1544739511" sldId="370"/>
            <ac:spMk id="51" creationId="{0B14596D-F2DD-3B6D-6C9B-5832BDF95810}"/>
          </ac:spMkLst>
        </pc:spChg>
        <pc:spChg chg="add mod">
          <ac:chgData name="Debbie KUEK Xiao Qi" userId="a8789077-7e1e-443d-8c90-9ec35f65bac0" providerId="ADAL" clId="{174000C8-7911-4FC4-AEA0-881548966E95}" dt="2024-06-21T14:18:59.975" v="10007" actId="1036"/>
          <ac:spMkLst>
            <pc:docMk/>
            <pc:sldMk cId="1544739511" sldId="370"/>
            <ac:spMk id="52" creationId="{9024B300-8251-8B0C-B279-CFC4CD1D1005}"/>
          </ac:spMkLst>
        </pc:spChg>
        <pc:spChg chg="add mod">
          <ac:chgData name="Debbie KUEK Xiao Qi" userId="a8789077-7e1e-443d-8c90-9ec35f65bac0" providerId="ADAL" clId="{174000C8-7911-4FC4-AEA0-881548966E95}" dt="2024-06-21T14:18:59.975" v="10007" actId="1036"/>
          <ac:spMkLst>
            <pc:docMk/>
            <pc:sldMk cId="1544739511" sldId="370"/>
            <ac:spMk id="53" creationId="{61F7F373-1B85-3AF7-4B2D-45795DB70031}"/>
          </ac:spMkLst>
        </pc:spChg>
        <pc:spChg chg="add mod">
          <ac:chgData name="Debbie KUEK Xiao Qi" userId="a8789077-7e1e-443d-8c90-9ec35f65bac0" providerId="ADAL" clId="{174000C8-7911-4FC4-AEA0-881548966E95}" dt="2024-06-21T14:18:59.975" v="10007" actId="1036"/>
          <ac:spMkLst>
            <pc:docMk/>
            <pc:sldMk cId="1544739511" sldId="370"/>
            <ac:spMk id="54" creationId="{BDE36D7C-6881-BDB8-957A-432097B4854B}"/>
          </ac:spMkLst>
        </pc:spChg>
        <pc:spChg chg="add mod">
          <ac:chgData name="Debbie KUEK Xiao Qi" userId="a8789077-7e1e-443d-8c90-9ec35f65bac0" providerId="ADAL" clId="{174000C8-7911-4FC4-AEA0-881548966E95}" dt="2024-06-21T14:18:59.975" v="10007" actId="1036"/>
          <ac:spMkLst>
            <pc:docMk/>
            <pc:sldMk cId="1544739511" sldId="370"/>
            <ac:spMk id="55" creationId="{EF776010-C2CD-09EA-3E4B-2E610803D0B1}"/>
          </ac:spMkLst>
        </pc:spChg>
        <pc:spChg chg="add mod">
          <ac:chgData name="Debbie KUEK Xiao Qi" userId="a8789077-7e1e-443d-8c90-9ec35f65bac0" providerId="ADAL" clId="{174000C8-7911-4FC4-AEA0-881548966E95}" dt="2024-06-21T14:18:59.975" v="10007" actId="1036"/>
          <ac:spMkLst>
            <pc:docMk/>
            <pc:sldMk cId="1544739511" sldId="370"/>
            <ac:spMk id="56" creationId="{0AEAAA47-F0E1-F8D2-8436-C9E6988BB118}"/>
          </ac:spMkLst>
        </pc:spChg>
        <pc:spChg chg="add mod">
          <ac:chgData name="Debbie KUEK Xiao Qi" userId="a8789077-7e1e-443d-8c90-9ec35f65bac0" providerId="ADAL" clId="{174000C8-7911-4FC4-AEA0-881548966E95}" dt="2024-06-21T14:18:59.975" v="10007" actId="1036"/>
          <ac:spMkLst>
            <pc:docMk/>
            <pc:sldMk cId="1544739511" sldId="370"/>
            <ac:spMk id="57" creationId="{703EC356-6E27-F886-69EC-DEDCE641124E}"/>
          </ac:spMkLst>
        </pc:spChg>
        <pc:spChg chg="add mod">
          <ac:chgData name="Debbie KUEK Xiao Qi" userId="a8789077-7e1e-443d-8c90-9ec35f65bac0" providerId="ADAL" clId="{174000C8-7911-4FC4-AEA0-881548966E95}" dt="2024-06-21T14:18:59.975" v="10007" actId="1036"/>
          <ac:spMkLst>
            <pc:docMk/>
            <pc:sldMk cId="1544739511" sldId="370"/>
            <ac:spMk id="106" creationId="{ED51554B-C5A0-0E1A-E0F7-9884DFEC8989}"/>
          </ac:spMkLst>
        </pc:spChg>
        <pc:spChg chg="add mod">
          <ac:chgData name="Debbie KUEK Xiao Qi" userId="a8789077-7e1e-443d-8c90-9ec35f65bac0" providerId="ADAL" clId="{174000C8-7911-4FC4-AEA0-881548966E95}" dt="2024-06-21T14:18:59.975" v="10007" actId="1036"/>
          <ac:spMkLst>
            <pc:docMk/>
            <pc:sldMk cId="1544739511" sldId="370"/>
            <ac:spMk id="107" creationId="{248C02F5-C1A3-EEAD-69B6-9B504F80B798}"/>
          </ac:spMkLst>
        </pc:spChg>
        <pc:spChg chg="add mod">
          <ac:chgData name="Debbie KUEK Xiao Qi" userId="a8789077-7e1e-443d-8c90-9ec35f65bac0" providerId="ADAL" clId="{174000C8-7911-4FC4-AEA0-881548966E95}" dt="2024-06-21T14:18:59.975" v="10007" actId="1036"/>
          <ac:spMkLst>
            <pc:docMk/>
            <pc:sldMk cId="1544739511" sldId="370"/>
            <ac:spMk id="113" creationId="{F4F62141-4C99-6157-54D2-D9058DC10FD7}"/>
          </ac:spMkLst>
        </pc:spChg>
        <pc:spChg chg="add mod">
          <ac:chgData name="Debbie KUEK Xiao Qi" userId="a8789077-7e1e-443d-8c90-9ec35f65bac0" providerId="ADAL" clId="{174000C8-7911-4FC4-AEA0-881548966E95}" dt="2024-06-17T05:31:43.877" v="2858"/>
          <ac:spMkLst>
            <pc:docMk/>
            <pc:sldMk cId="1544739511" sldId="370"/>
            <ac:spMk id="127" creationId="{F09C4746-2754-B3C8-22F2-EC7AADFC44AA}"/>
          </ac:spMkLst>
        </pc:spChg>
        <pc:grpChg chg="add del mod">
          <ac:chgData name="Debbie KUEK Xiao Qi" userId="a8789077-7e1e-443d-8c90-9ec35f65bac0" providerId="ADAL" clId="{174000C8-7911-4FC4-AEA0-881548966E95}" dt="2024-06-17T04:20:25.740" v="5" actId="165"/>
          <ac:grpSpMkLst>
            <pc:docMk/>
            <pc:sldMk cId="1544739511" sldId="370"/>
            <ac:grpSpMk id="39" creationId="{2A9AB717-BB23-6843-981A-C4ECE1D46A23}"/>
          </ac:grpSpMkLst>
        </pc:grpChg>
        <pc:graphicFrameChg chg="del">
          <ac:chgData name="Debbie KUEK Xiao Qi" userId="a8789077-7e1e-443d-8c90-9ec35f65bac0" providerId="ADAL" clId="{174000C8-7911-4FC4-AEA0-881548966E95}" dt="2024-06-20T13:39:53.643" v="3296" actId="478"/>
          <ac:graphicFrameMkLst>
            <pc:docMk/>
            <pc:sldMk cId="1544739511" sldId="370"/>
            <ac:graphicFrameMk id="5" creationId="{85F1684F-01AC-9C8E-5DE4-41ED08849063}"/>
          </ac:graphicFrameMkLst>
        </pc:graphicFrameChg>
        <pc:graphicFrameChg chg="add mod modGraphic">
          <ac:chgData name="Debbie KUEK Xiao Qi" userId="a8789077-7e1e-443d-8c90-9ec35f65bac0" providerId="ADAL" clId="{174000C8-7911-4FC4-AEA0-881548966E95}" dt="2024-06-20T13:40:16.097" v="3300" actId="1076"/>
          <ac:graphicFrameMkLst>
            <pc:docMk/>
            <pc:sldMk cId="1544739511" sldId="370"/>
            <ac:graphicFrameMk id="45" creationId="{F20BA4DA-B38E-F25B-13B2-1EBF6E55AE15}"/>
          </ac:graphicFrameMkLst>
        </pc:graphicFrameChg>
        <pc:cxnChg chg="mod">
          <ac:chgData name="Debbie KUEK Xiao Qi" userId="a8789077-7e1e-443d-8c90-9ec35f65bac0" providerId="ADAL" clId="{174000C8-7911-4FC4-AEA0-881548966E95}" dt="2024-06-21T14:18:59.975" v="10007" actId="1036"/>
          <ac:cxnSpMkLst>
            <pc:docMk/>
            <pc:sldMk cId="1544739511" sldId="370"/>
            <ac:cxnSpMk id="6" creationId="{BE13F8D4-BC21-49F1-0B92-AC8E67B5B2F9}"/>
          </ac:cxnSpMkLst>
        </pc:cxnChg>
        <pc:cxnChg chg="mod">
          <ac:chgData name="Debbie KUEK Xiao Qi" userId="a8789077-7e1e-443d-8c90-9ec35f65bac0" providerId="ADAL" clId="{174000C8-7911-4FC4-AEA0-881548966E95}" dt="2024-06-21T14:18:59.975" v="10007" actId="1036"/>
          <ac:cxnSpMkLst>
            <pc:docMk/>
            <pc:sldMk cId="1544739511" sldId="370"/>
            <ac:cxnSpMk id="8" creationId="{FBFE45AD-9ED1-B1DC-2083-372CB0DD3047}"/>
          </ac:cxnSpMkLst>
        </pc:cxnChg>
        <pc:cxnChg chg="mod">
          <ac:chgData name="Debbie KUEK Xiao Qi" userId="a8789077-7e1e-443d-8c90-9ec35f65bac0" providerId="ADAL" clId="{174000C8-7911-4FC4-AEA0-881548966E95}" dt="2024-06-21T14:18:59.975" v="10007" actId="1036"/>
          <ac:cxnSpMkLst>
            <pc:docMk/>
            <pc:sldMk cId="1544739511" sldId="370"/>
            <ac:cxnSpMk id="9" creationId="{31561B49-5048-2D67-B3CD-E6BB8E3B1C16}"/>
          </ac:cxnSpMkLst>
        </pc:cxnChg>
        <pc:cxnChg chg="mod">
          <ac:chgData name="Debbie KUEK Xiao Qi" userId="a8789077-7e1e-443d-8c90-9ec35f65bac0" providerId="ADAL" clId="{174000C8-7911-4FC4-AEA0-881548966E95}" dt="2024-06-21T14:18:59.975" v="10007" actId="1036"/>
          <ac:cxnSpMkLst>
            <pc:docMk/>
            <pc:sldMk cId="1544739511" sldId="370"/>
            <ac:cxnSpMk id="10" creationId="{21A2D168-479C-8704-214B-9EFB0BF9AC72}"/>
          </ac:cxnSpMkLst>
        </pc:cxnChg>
        <pc:cxnChg chg="add del mod topLvl">
          <ac:chgData name="Debbie KUEK Xiao Qi" userId="a8789077-7e1e-443d-8c90-9ec35f65bac0" providerId="ADAL" clId="{174000C8-7911-4FC4-AEA0-881548966E95}" dt="2024-06-17T04:22:55.213" v="79" actId="478"/>
          <ac:cxnSpMkLst>
            <pc:docMk/>
            <pc:sldMk cId="1544739511" sldId="370"/>
            <ac:cxnSpMk id="22" creationId="{EAA61464-0C30-927A-8057-AD57048C943B}"/>
          </ac:cxnSpMkLst>
        </pc:cxnChg>
        <pc:cxnChg chg="add del mod topLvl">
          <ac:chgData name="Debbie KUEK Xiao Qi" userId="a8789077-7e1e-443d-8c90-9ec35f65bac0" providerId="ADAL" clId="{174000C8-7911-4FC4-AEA0-881548966E95}" dt="2024-06-17T04:23:01.641" v="82" actId="478"/>
          <ac:cxnSpMkLst>
            <pc:docMk/>
            <pc:sldMk cId="1544739511" sldId="370"/>
            <ac:cxnSpMk id="23" creationId="{38E726B9-424F-F9CF-B9F6-F82A13592DE2}"/>
          </ac:cxnSpMkLst>
        </pc:cxnChg>
        <pc:cxnChg chg="add del mod topLvl">
          <ac:chgData name="Debbie KUEK Xiao Qi" userId="a8789077-7e1e-443d-8c90-9ec35f65bac0" providerId="ADAL" clId="{174000C8-7911-4FC4-AEA0-881548966E95}" dt="2024-06-17T04:22:56.390" v="80" actId="478"/>
          <ac:cxnSpMkLst>
            <pc:docMk/>
            <pc:sldMk cId="1544739511" sldId="370"/>
            <ac:cxnSpMk id="24" creationId="{985B76F5-80D1-5D97-87A4-BCF0345C3D4E}"/>
          </ac:cxnSpMkLst>
        </pc:cxnChg>
        <pc:cxnChg chg="add del mod topLvl">
          <ac:chgData name="Debbie KUEK Xiao Qi" userId="a8789077-7e1e-443d-8c90-9ec35f65bac0" providerId="ADAL" clId="{174000C8-7911-4FC4-AEA0-881548966E95}" dt="2024-06-17T04:22:54.379" v="78" actId="478"/>
          <ac:cxnSpMkLst>
            <pc:docMk/>
            <pc:sldMk cId="1544739511" sldId="370"/>
            <ac:cxnSpMk id="25" creationId="{1EAE8D70-7616-2260-9D34-409AECE85E4A}"/>
          </ac:cxnSpMkLst>
        </pc:cxnChg>
        <pc:cxnChg chg="add del mod topLvl">
          <ac:chgData name="Debbie KUEK Xiao Qi" userId="a8789077-7e1e-443d-8c90-9ec35f65bac0" providerId="ADAL" clId="{174000C8-7911-4FC4-AEA0-881548966E95}" dt="2024-06-17T04:23:00.529" v="81" actId="478"/>
          <ac:cxnSpMkLst>
            <pc:docMk/>
            <pc:sldMk cId="1544739511" sldId="370"/>
            <ac:cxnSpMk id="26" creationId="{DCFE3352-1834-097F-30D8-A6F2DE491D7B}"/>
          </ac:cxnSpMkLst>
        </pc:cxnChg>
        <pc:cxnChg chg="add del mod topLvl">
          <ac:chgData name="Debbie KUEK Xiao Qi" userId="a8789077-7e1e-443d-8c90-9ec35f65bac0" providerId="ADAL" clId="{174000C8-7911-4FC4-AEA0-881548966E95}" dt="2024-06-17T04:23:00.529" v="81" actId="478"/>
          <ac:cxnSpMkLst>
            <pc:docMk/>
            <pc:sldMk cId="1544739511" sldId="370"/>
            <ac:cxnSpMk id="27" creationId="{38B38AB3-3D6C-0932-3BCA-87629358AB3D}"/>
          </ac:cxnSpMkLst>
        </pc:cxnChg>
        <pc:cxnChg chg="add del mod topLvl">
          <ac:chgData name="Debbie KUEK Xiao Qi" userId="a8789077-7e1e-443d-8c90-9ec35f65bac0" providerId="ADAL" clId="{174000C8-7911-4FC4-AEA0-881548966E95}" dt="2024-06-17T04:23:00.529" v="81" actId="478"/>
          <ac:cxnSpMkLst>
            <pc:docMk/>
            <pc:sldMk cId="1544739511" sldId="370"/>
            <ac:cxnSpMk id="28" creationId="{34E86B18-6E8D-F3B9-DDB2-8438613B4389}"/>
          </ac:cxnSpMkLst>
        </pc:cxnChg>
        <pc:cxnChg chg="add del mod topLvl">
          <ac:chgData name="Debbie KUEK Xiao Qi" userId="a8789077-7e1e-443d-8c90-9ec35f65bac0" providerId="ADAL" clId="{174000C8-7911-4FC4-AEA0-881548966E95}" dt="2024-06-17T04:23:00.529" v="81" actId="478"/>
          <ac:cxnSpMkLst>
            <pc:docMk/>
            <pc:sldMk cId="1544739511" sldId="370"/>
            <ac:cxnSpMk id="29" creationId="{8A0EBEBB-00A2-BB3D-8602-B461102F51AF}"/>
          </ac:cxnSpMkLst>
        </pc:cxnChg>
        <pc:cxnChg chg="add del mod topLvl">
          <ac:chgData name="Debbie KUEK Xiao Qi" userId="a8789077-7e1e-443d-8c90-9ec35f65bac0" providerId="ADAL" clId="{174000C8-7911-4FC4-AEA0-881548966E95}" dt="2024-06-17T04:23:00.529" v="81" actId="478"/>
          <ac:cxnSpMkLst>
            <pc:docMk/>
            <pc:sldMk cId="1544739511" sldId="370"/>
            <ac:cxnSpMk id="30" creationId="{7DF3D72A-3B3A-0171-94CF-A235ACCB3226}"/>
          </ac:cxnSpMkLst>
        </pc:cxnChg>
        <pc:cxnChg chg="add del mod topLvl">
          <ac:chgData name="Debbie KUEK Xiao Qi" userId="a8789077-7e1e-443d-8c90-9ec35f65bac0" providerId="ADAL" clId="{174000C8-7911-4FC4-AEA0-881548966E95}" dt="2024-06-17T04:23:00.529" v="81" actId="478"/>
          <ac:cxnSpMkLst>
            <pc:docMk/>
            <pc:sldMk cId="1544739511" sldId="370"/>
            <ac:cxnSpMk id="31" creationId="{D5CDCB12-EAE4-D537-84B9-45EFCE3B25E2}"/>
          </ac:cxnSpMkLst>
        </pc:cxnChg>
        <pc:cxnChg chg="add del mod topLvl">
          <ac:chgData name="Debbie KUEK Xiao Qi" userId="a8789077-7e1e-443d-8c90-9ec35f65bac0" providerId="ADAL" clId="{174000C8-7911-4FC4-AEA0-881548966E95}" dt="2024-06-17T04:23:00.529" v="81" actId="478"/>
          <ac:cxnSpMkLst>
            <pc:docMk/>
            <pc:sldMk cId="1544739511" sldId="370"/>
            <ac:cxnSpMk id="32" creationId="{81675A6F-E15A-D93C-CC61-3B16D8AE187F}"/>
          </ac:cxnSpMkLst>
        </pc:cxnChg>
        <pc:cxnChg chg="add del mod topLvl">
          <ac:chgData name="Debbie KUEK Xiao Qi" userId="a8789077-7e1e-443d-8c90-9ec35f65bac0" providerId="ADAL" clId="{174000C8-7911-4FC4-AEA0-881548966E95}" dt="2024-06-17T04:23:00.529" v="81" actId="478"/>
          <ac:cxnSpMkLst>
            <pc:docMk/>
            <pc:sldMk cId="1544739511" sldId="370"/>
            <ac:cxnSpMk id="33" creationId="{32EEE817-44CC-7443-3210-5FEE9F21B64E}"/>
          </ac:cxnSpMkLst>
        </pc:cxnChg>
        <pc:cxnChg chg="add del mod topLvl">
          <ac:chgData name="Debbie KUEK Xiao Qi" userId="a8789077-7e1e-443d-8c90-9ec35f65bac0" providerId="ADAL" clId="{174000C8-7911-4FC4-AEA0-881548966E95}" dt="2024-06-17T04:23:00.529" v="81" actId="478"/>
          <ac:cxnSpMkLst>
            <pc:docMk/>
            <pc:sldMk cId="1544739511" sldId="370"/>
            <ac:cxnSpMk id="34" creationId="{F48409EE-03D7-4078-5245-973ADF160F9C}"/>
          </ac:cxnSpMkLst>
        </pc:cxnChg>
        <pc:cxnChg chg="add del mod topLvl">
          <ac:chgData name="Debbie KUEK Xiao Qi" userId="a8789077-7e1e-443d-8c90-9ec35f65bac0" providerId="ADAL" clId="{174000C8-7911-4FC4-AEA0-881548966E95}" dt="2024-06-17T04:23:00.529" v="81" actId="478"/>
          <ac:cxnSpMkLst>
            <pc:docMk/>
            <pc:sldMk cId="1544739511" sldId="370"/>
            <ac:cxnSpMk id="35" creationId="{D0F1A87D-4E0E-781F-4BCC-2057EA713238}"/>
          </ac:cxnSpMkLst>
        </pc:cxnChg>
        <pc:cxnChg chg="add del mod topLvl">
          <ac:chgData name="Debbie KUEK Xiao Qi" userId="a8789077-7e1e-443d-8c90-9ec35f65bac0" providerId="ADAL" clId="{174000C8-7911-4FC4-AEA0-881548966E95}" dt="2024-06-17T04:23:00.529" v="81" actId="478"/>
          <ac:cxnSpMkLst>
            <pc:docMk/>
            <pc:sldMk cId="1544739511" sldId="370"/>
            <ac:cxnSpMk id="36" creationId="{20970A23-0D9B-E1B5-D37E-BE3A32D2C083}"/>
          </ac:cxnSpMkLst>
        </pc:cxnChg>
        <pc:cxnChg chg="add del mod topLvl">
          <ac:chgData name="Debbie KUEK Xiao Qi" userId="a8789077-7e1e-443d-8c90-9ec35f65bac0" providerId="ADAL" clId="{174000C8-7911-4FC4-AEA0-881548966E95}" dt="2024-06-17T04:23:00.529" v="81" actId="478"/>
          <ac:cxnSpMkLst>
            <pc:docMk/>
            <pc:sldMk cId="1544739511" sldId="370"/>
            <ac:cxnSpMk id="37" creationId="{F217FD74-A641-1469-2BBD-3DCE60AF0A07}"/>
          </ac:cxnSpMkLst>
        </pc:cxnChg>
        <pc:cxnChg chg="add del mod topLvl">
          <ac:chgData name="Debbie KUEK Xiao Qi" userId="a8789077-7e1e-443d-8c90-9ec35f65bac0" providerId="ADAL" clId="{174000C8-7911-4FC4-AEA0-881548966E95}" dt="2024-06-17T04:23:00.529" v="81" actId="478"/>
          <ac:cxnSpMkLst>
            <pc:docMk/>
            <pc:sldMk cId="1544739511" sldId="370"/>
            <ac:cxnSpMk id="38" creationId="{3F0487C3-BA4D-242C-63C7-D39444330514}"/>
          </ac:cxnSpMkLst>
        </pc:cxnChg>
        <pc:cxnChg chg="add mod">
          <ac:chgData name="Debbie KUEK Xiao Qi" userId="a8789077-7e1e-443d-8c90-9ec35f65bac0" providerId="ADAL" clId="{174000C8-7911-4FC4-AEA0-881548966E95}" dt="2024-06-21T14:18:59.975" v="10007" actId="1036"/>
          <ac:cxnSpMkLst>
            <pc:docMk/>
            <pc:sldMk cId="1544739511" sldId="370"/>
            <ac:cxnSpMk id="59" creationId="{3C439EBD-2548-2781-02E7-858FA431161B}"/>
          </ac:cxnSpMkLst>
        </pc:cxnChg>
        <pc:cxnChg chg="add mod">
          <ac:chgData name="Debbie KUEK Xiao Qi" userId="a8789077-7e1e-443d-8c90-9ec35f65bac0" providerId="ADAL" clId="{174000C8-7911-4FC4-AEA0-881548966E95}" dt="2024-06-21T14:18:59.975" v="10007" actId="1036"/>
          <ac:cxnSpMkLst>
            <pc:docMk/>
            <pc:sldMk cId="1544739511" sldId="370"/>
            <ac:cxnSpMk id="60" creationId="{296C2AFD-6A5B-E4BE-3E0A-0CCAEDBF1E58}"/>
          </ac:cxnSpMkLst>
        </pc:cxnChg>
        <pc:cxnChg chg="add mod">
          <ac:chgData name="Debbie KUEK Xiao Qi" userId="a8789077-7e1e-443d-8c90-9ec35f65bac0" providerId="ADAL" clId="{174000C8-7911-4FC4-AEA0-881548966E95}" dt="2024-06-21T14:18:59.975" v="10007" actId="1036"/>
          <ac:cxnSpMkLst>
            <pc:docMk/>
            <pc:sldMk cId="1544739511" sldId="370"/>
            <ac:cxnSpMk id="65" creationId="{E376F688-1518-F74A-C12F-38F70270155A}"/>
          </ac:cxnSpMkLst>
        </pc:cxnChg>
        <pc:cxnChg chg="add mod">
          <ac:chgData name="Debbie KUEK Xiao Qi" userId="a8789077-7e1e-443d-8c90-9ec35f65bac0" providerId="ADAL" clId="{174000C8-7911-4FC4-AEA0-881548966E95}" dt="2024-06-21T14:18:59.975" v="10007" actId="1036"/>
          <ac:cxnSpMkLst>
            <pc:docMk/>
            <pc:sldMk cId="1544739511" sldId="370"/>
            <ac:cxnSpMk id="68" creationId="{9F89B45C-B7A9-5969-9E41-5D134A312EEC}"/>
          </ac:cxnSpMkLst>
        </pc:cxnChg>
        <pc:cxnChg chg="add mod">
          <ac:chgData name="Debbie KUEK Xiao Qi" userId="a8789077-7e1e-443d-8c90-9ec35f65bac0" providerId="ADAL" clId="{174000C8-7911-4FC4-AEA0-881548966E95}" dt="2024-06-17T04:47:26.252" v="1765" actId="12789"/>
          <ac:cxnSpMkLst>
            <pc:docMk/>
            <pc:sldMk cId="1544739511" sldId="370"/>
            <ac:cxnSpMk id="79" creationId="{D8FCDF68-B599-B898-82DA-520B12BC94A8}"/>
          </ac:cxnSpMkLst>
        </pc:cxnChg>
        <pc:cxnChg chg="add mod">
          <ac:chgData name="Debbie KUEK Xiao Qi" userId="a8789077-7e1e-443d-8c90-9ec35f65bac0" providerId="ADAL" clId="{174000C8-7911-4FC4-AEA0-881548966E95}" dt="2024-06-17T04:57:47.864" v="2034" actId="1035"/>
          <ac:cxnSpMkLst>
            <pc:docMk/>
            <pc:sldMk cId="1544739511" sldId="370"/>
            <ac:cxnSpMk id="82" creationId="{13E5251C-A952-CD0D-F197-19397AD2A3E0}"/>
          </ac:cxnSpMkLst>
        </pc:cxnChg>
        <pc:cxnChg chg="add mod">
          <ac:chgData name="Debbie KUEK Xiao Qi" userId="a8789077-7e1e-443d-8c90-9ec35f65bac0" providerId="ADAL" clId="{174000C8-7911-4FC4-AEA0-881548966E95}" dt="2024-06-17T05:24:25.911" v="2726" actId="1076"/>
          <ac:cxnSpMkLst>
            <pc:docMk/>
            <pc:sldMk cId="1544739511" sldId="370"/>
            <ac:cxnSpMk id="85" creationId="{3F9BF74A-891F-30CD-7EB2-18977327BF46}"/>
          </ac:cxnSpMkLst>
        </pc:cxnChg>
        <pc:cxnChg chg="add mod">
          <ac:chgData name="Debbie KUEK Xiao Qi" userId="a8789077-7e1e-443d-8c90-9ec35f65bac0" providerId="ADAL" clId="{174000C8-7911-4FC4-AEA0-881548966E95}" dt="2024-06-21T14:18:59.975" v="10007" actId="1036"/>
          <ac:cxnSpMkLst>
            <pc:docMk/>
            <pc:sldMk cId="1544739511" sldId="370"/>
            <ac:cxnSpMk id="88" creationId="{B9697A5C-913B-60C5-BB5B-B3F3091A303E}"/>
          </ac:cxnSpMkLst>
        </pc:cxnChg>
        <pc:cxnChg chg="add mod">
          <ac:chgData name="Debbie KUEK Xiao Qi" userId="a8789077-7e1e-443d-8c90-9ec35f65bac0" providerId="ADAL" clId="{174000C8-7911-4FC4-AEA0-881548966E95}" dt="2024-06-21T14:18:59.975" v="10007" actId="1036"/>
          <ac:cxnSpMkLst>
            <pc:docMk/>
            <pc:sldMk cId="1544739511" sldId="370"/>
            <ac:cxnSpMk id="108" creationId="{C0739B9A-C742-08CE-0886-F47C86F59931}"/>
          </ac:cxnSpMkLst>
        </pc:cxnChg>
        <pc:cxnChg chg="add mod">
          <ac:chgData name="Debbie KUEK Xiao Qi" userId="a8789077-7e1e-443d-8c90-9ec35f65bac0" providerId="ADAL" clId="{174000C8-7911-4FC4-AEA0-881548966E95}" dt="2024-06-17T05:20:39.301" v="2701" actId="1076"/>
          <ac:cxnSpMkLst>
            <pc:docMk/>
            <pc:sldMk cId="1544739511" sldId="370"/>
            <ac:cxnSpMk id="115" creationId="{8F7405AB-9837-04E2-89C2-E4667204A32F}"/>
          </ac:cxnSpMkLst>
        </pc:cxnChg>
      </pc:sldChg>
      <pc:sldChg chg="addSp delSp modSp new mod delAnim">
        <pc:chgData name="Debbie KUEK Xiao Qi" userId="a8789077-7e1e-443d-8c90-9ec35f65bac0" providerId="ADAL" clId="{174000C8-7911-4FC4-AEA0-881548966E95}" dt="2024-06-21T14:21:49.779" v="10084" actId="403"/>
        <pc:sldMkLst>
          <pc:docMk/>
          <pc:sldMk cId="3738876783" sldId="371"/>
        </pc:sldMkLst>
        <pc:spChg chg="del">
          <ac:chgData name="Debbie KUEK Xiao Qi" userId="a8789077-7e1e-443d-8c90-9ec35f65bac0" providerId="ADAL" clId="{174000C8-7911-4FC4-AEA0-881548966E95}" dt="2024-06-17T05:30:19.634" v="2847" actId="478"/>
          <ac:spMkLst>
            <pc:docMk/>
            <pc:sldMk cId="3738876783" sldId="371"/>
            <ac:spMk id="2" creationId="{DA47C2AF-486D-135E-7A69-CCC275936C5C}"/>
          </ac:spMkLst>
        </pc:spChg>
        <pc:spChg chg="del">
          <ac:chgData name="Debbie KUEK Xiao Qi" userId="a8789077-7e1e-443d-8c90-9ec35f65bac0" providerId="ADAL" clId="{174000C8-7911-4FC4-AEA0-881548966E95}" dt="2024-06-17T05:30:21.916" v="2848" actId="478"/>
          <ac:spMkLst>
            <pc:docMk/>
            <pc:sldMk cId="3738876783" sldId="371"/>
            <ac:spMk id="3" creationId="{D43C5C80-EA77-FE0B-BC0F-A6562E6BD9AF}"/>
          </ac:spMkLst>
        </pc:spChg>
        <pc:spChg chg="add mod">
          <ac:chgData name="Debbie KUEK Xiao Qi" userId="a8789077-7e1e-443d-8c90-9ec35f65bac0" providerId="ADAL" clId="{174000C8-7911-4FC4-AEA0-881548966E95}" dt="2024-06-17T05:18:27.534" v="2668" actId="1076"/>
          <ac:spMkLst>
            <pc:docMk/>
            <pc:sldMk cId="3738876783" sldId="371"/>
            <ac:spMk id="4" creationId="{ABDADFF6-5396-6C29-56F7-E7EE40F2A7DF}"/>
          </ac:spMkLst>
        </pc:spChg>
        <pc:spChg chg="add mod">
          <ac:chgData name="Debbie KUEK Xiao Qi" userId="a8789077-7e1e-443d-8c90-9ec35f65bac0" providerId="ADAL" clId="{174000C8-7911-4FC4-AEA0-881548966E95}" dt="2024-06-17T05:18:33.873" v="2670" actId="1076"/>
          <ac:spMkLst>
            <pc:docMk/>
            <pc:sldMk cId="3738876783" sldId="371"/>
            <ac:spMk id="5" creationId="{08C496FB-C30F-4487-83BB-40E3CD9B3F73}"/>
          </ac:spMkLst>
        </pc:spChg>
        <pc:spChg chg="add mod">
          <ac:chgData name="Debbie KUEK Xiao Qi" userId="a8789077-7e1e-443d-8c90-9ec35f65bac0" providerId="ADAL" clId="{174000C8-7911-4FC4-AEA0-881548966E95}" dt="2024-06-17T05:31:52.143" v="2872" actId="20577"/>
          <ac:spMkLst>
            <pc:docMk/>
            <pc:sldMk cId="3738876783" sldId="371"/>
            <ac:spMk id="7" creationId="{94EAE239-240D-7571-09F8-01DC25188CD6}"/>
          </ac:spMkLst>
        </pc:spChg>
        <pc:spChg chg="mod">
          <ac:chgData name="Debbie KUEK Xiao Qi" userId="a8789077-7e1e-443d-8c90-9ec35f65bac0" providerId="ADAL" clId="{174000C8-7911-4FC4-AEA0-881548966E95}" dt="2024-06-21T14:21:49.779" v="10084" actId="403"/>
          <ac:spMkLst>
            <pc:docMk/>
            <pc:sldMk cId="3738876783" sldId="371"/>
            <ac:spMk id="12" creationId="{4E8D4F4C-CD2D-9505-5DD8-345BF8960925}"/>
          </ac:spMkLst>
        </pc:spChg>
        <pc:spChg chg="mod">
          <ac:chgData name="Debbie KUEK Xiao Qi" userId="a8789077-7e1e-443d-8c90-9ec35f65bac0" providerId="ADAL" clId="{174000C8-7911-4FC4-AEA0-881548966E95}" dt="2024-06-21T14:21:23.649" v="10080" actId="1076"/>
          <ac:spMkLst>
            <pc:docMk/>
            <pc:sldMk cId="3738876783" sldId="371"/>
            <ac:spMk id="17" creationId="{EF8EE201-C5D0-2EC3-4955-501959641850}"/>
          </ac:spMkLst>
        </pc:spChg>
        <pc:graphicFrameChg chg="mod">
          <ac:chgData name="Debbie KUEK Xiao Qi" userId="a8789077-7e1e-443d-8c90-9ec35f65bac0" providerId="ADAL" clId="{174000C8-7911-4FC4-AEA0-881548966E95}" dt="2024-06-21T14:21:29.993" v="10081" actId="1076"/>
          <ac:graphicFrameMkLst>
            <pc:docMk/>
            <pc:sldMk cId="3738876783" sldId="371"/>
            <ac:graphicFrameMk id="18" creationId="{FF1EA5F8-2B0E-7512-DA54-038FA33F079B}"/>
          </ac:graphicFrameMkLst>
        </pc:graphicFrameChg>
        <pc:graphicFrameChg chg="del">
          <ac:chgData name="Debbie KUEK Xiao Qi" userId="a8789077-7e1e-443d-8c90-9ec35f65bac0" providerId="ADAL" clId="{174000C8-7911-4FC4-AEA0-881548966E95}" dt="2024-06-21T14:10:19.118" v="9886" actId="478"/>
          <ac:graphicFrameMkLst>
            <pc:docMk/>
            <pc:sldMk cId="3738876783" sldId="371"/>
            <ac:graphicFrameMk id="19" creationId="{C60DD5FD-E2AA-0275-97D3-AE0E62C1034D}"/>
          </ac:graphicFrameMkLst>
        </pc:graphicFrameChg>
        <pc:picChg chg="del mod">
          <ac:chgData name="Debbie KUEK Xiao Qi" userId="a8789077-7e1e-443d-8c90-9ec35f65bac0" providerId="ADAL" clId="{174000C8-7911-4FC4-AEA0-881548966E95}" dt="2024-06-17T05:30:15.977" v="2846" actId="478"/>
          <ac:picMkLst>
            <pc:docMk/>
            <pc:sldMk cId="3738876783" sldId="371"/>
            <ac:picMk id="6" creationId="{98F98D08-CCA7-5271-E966-CC52861CAD09}"/>
          </ac:picMkLst>
        </pc:picChg>
      </pc:sldChg>
      <pc:sldChg chg="addSp delSp modSp new mod">
        <pc:chgData name="Debbie KUEK Xiao Qi" userId="a8789077-7e1e-443d-8c90-9ec35f65bac0" providerId="ADAL" clId="{174000C8-7911-4FC4-AEA0-881548966E95}" dt="2024-06-21T14:29:59.688" v="10125" actId="1076"/>
        <pc:sldMkLst>
          <pc:docMk/>
          <pc:sldMk cId="1139492467" sldId="372"/>
        </pc:sldMkLst>
        <pc:spChg chg="mod">
          <ac:chgData name="Debbie KUEK Xiao Qi" userId="a8789077-7e1e-443d-8c90-9ec35f65bac0" providerId="ADAL" clId="{174000C8-7911-4FC4-AEA0-881548966E95}" dt="2024-06-21T14:28:55.961" v="10122" actId="1076"/>
          <ac:spMkLst>
            <pc:docMk/>
            <pc:sldMk cId="1139492467" sldId="372"/>
            <ac:spMk id="2" creationId="{D78F417B-DEF0-F488-8A65-A655B1514C25}"/>
          </ac:spMkLst>
        </pc:spChg>
        <pc:spChg chg="add del mod">
          <ac:chgData name="Debbie KUEK Xiao Qi" userId="a8789077-7e1e-443d-8c90-9ec35f65bac0" providerId="ADAL" clId="{174000C8-7911-4FC4-AEA0-881548966E95}" dt="2024-06-21T14:28:58.617" v="10123" actId="478"/>
          <ac:spMkLst>
            <pc:docMk/>
            <pc:sldMk cId="1139492467" sldId="372"/>
            <ac:spMk id="4" creationId="{F6D12D33-F6A8-B944-2E04-C5B3CD2073CF}"/>
          </ac:spMkLst>
        </pc:spChg>
        <pc:spChg chg="add del mod">
          <ac:chgData name="Debbie KUEK Xiao Qi" userId="a8789077-7e1e-443d-8c90-9ec35f65bac0" providerId="ADAL" clId="{174000C8-7911-4FC4-AEA0-881548966E95}" dt="2024-06-21T14:28:58.617" v="10123" actId="478"/>
          <ac:spMkLst>
            <pc:docMk/>
            <pc:sldMk cId="1139492467" sldId="372"/>
            <ac:spMk id="5" creationId="{90C2EDBF-923A-3FD3-56D5-B99178A7DDC3}"/>
          </ac:spMkLst>
        </pc:spChg>
        <pc:spChg chg="add mod">
          <ac:chgData name="Debbie KUEK Xiao Qi" userId="a8789077-7e1e-443d-8c90-9ec35f65bac0" providerId="ADAL" clId="{174000C8-7911-4FC4-AEA0-881548966E95}" dt="2024-06-17T05:31:55.529" v="2873"/>
          <ac:spMkLst>
            <pc:docMk/>
            <pc:sldMk cId="1139492467" sldId="372"/>
            <ac:spMk id="6" creationId="{2EF84895-2CB4-3EF2-4123-F335A5541851}"/>
          </ac:spMkLst>
        </pc:spChg>
        <pc:spChg chg="add mod">
          <ac:chgData name="Debbie KUEK Xiao Qi" userId="a8789077-7e1e-443d-8c90-9ec35f65bac0" providerId="ADAL" clId="{174000C8-7911-4FC4-AEA0-881548966E95}" dt="2024-06-21T14:29:59.688" v="10125" actId="1076"/>
          <ac:spMkLst>
            <pc:docMk/>
            <pc:sldMk cId="1139492467" sldId="372"/>
            <ac:spMk id="10" creationId="{004717D6-11A4-1BBB-7841-55DA68F9FDFC}"/>
          </ac:spMkLst>
        </pc:spChg>
      </pc:sldChg>
      <pc:sldChg chg="addSp delSp modSp new mod ord">
        <pc:chgData name="Debbie KUEK Xiao Qi" userId="a8789077-7e1e-443d-8c90-9ec35f65bac0" providerId="ADAL" clId="{174000C8-7911-4FC4-AEA0-881548966E95}" dt="2024-06-21T14:35:25.501" v="10161" actId="1076"/>
        <pc:sldMkLst>
          <pc:docMk/>
          <pc:sldMk cId="3584015236" sldId="373"/>
        </pc:sldMkLst>
        <pc:spChg chg="mod">
          <ac:chgData name="Debbie KUEK Xiao Qi" userId="a8789077-7e1e-443d-8c90-9ec35f65bac0" providerId="ADAL" clId="{174000C8-7911-4FC4-AEA0-881548966E95}" dt="2024-06-21T14:31:15.945" v="10136" actId="1076"/>
          <ac:spMkLst>
            <pc:docMk/>
            <pc:sldMk cId="3584015236" sldId="373"/>
            <ac:spMk id="2" creationId="{D69137D8-1410-43FD-7958-AB222BB81785}"/>
          </ac:spMkLst>
        </pc:spChg>
        <pc:spChg chg="mod">
          <ac:chgData name="Debbie KUEK Xiao Qi" userId="a8789077-7e1e-443d-8c90-9ec35f65bac0" providerId="ADAL" clId="{174000C8-7911-4FC4-AEA0-881548966E95}" dt="2024-06-21T14:35:21.582" v="10160" actId="20577"/>
          <ac:spMkLst>
            <pc:docMk/>
            <pc:sldMk cId="3584015236" sldId="373"/>
            <ac:spMk id="3" creationId="{578345A7-B170-E706-3345-3C2801EEBD97}"/>
          </ac:spMkLst>
        </pc:spChg>
        <pc:spChg chg="add mod">
          <ac:chgData name="Debbie KUEK Xiao Qi" userId="a8789077-7e1e-443d-8c90-9ec35f65bac0" providerId="ADAL" clId="{174000C8-7911-4FC4-AEA0-881548966E95}" dt="2024-06-17T05:18:53.514" v="2676" actId="1076"/>
          <ac:spMkLst>
            <pc:docMk/>
            <pc:sldMk cId="3584015236" sldId="373"/>
            <ac:spMk id="4" creationId="{3E9D44AD-E725-970A-0134-2F5345361828}"/>
          </ac:spMkLst>
        </pc:spChg>
        <pc:spChg chg="add del mod">
          <ac:chgData name="Debbie KUEK Xiao Qi" userId="a8789077-7e1e-443d-8c90-9ec35f65bac0" providerId="ADAL" clId="{174000C8-7911-4FC4-AEA0-881548966E95}" dt="2024-06-21T14:31:53.063" v="10144" actId="478"/>
          <ac:spMkLst>
            <pc:docMk/>
            <pc:sldMk cId="3584015236" sldId="373"/>
            <ac:spMk id="5" creationId="{192326A9-17C8-C5E8-0A51-8CB35327F917}"/>
          </ac:spMkLst>
        </pc:spChg>
        <pc:spChg chg="add mod">
          <ac:chgData name="Debbie KUEK Xiao Qi" userId="a8789077-7e1e-443d-8c90-9ec35f65bac0" providerId="ADAL" clId="{174000C8-7911-4FC4-AEA0-881548966E95}" dt="2024-06-17T05:31:57.603" v="2874"/>
          <ac:spMkLst>
            <pc:docMk/>
            <pc:sldMk cId="3584015236" sldId="373"/>
            <ac:spMk id="6" creationId="{B2ED8DE5-D78A-DDA1-933A-97C10DEFA4C5}"/>
          </ac:spMkLst>
        </pc:spChg>
        <pc:graphicFrameChg chg="mod modGraphic">
          <ac:chgData name="Debbie KUEK Xiao Qi" userId="a8789077-7e1e-443d-8c90-9ec35f65bac0" providerId="ADAL" clId="{174000C8-7911-4FC4-AEA0-881548966E95}" dt="2024-06-21T14:35:25.501" v="10161" actId="1076"/>
          <ac:graphicFrameMkLst>
            <pc:docMk/>
            <pc:sldMk cId="3584015236" sldId="373"/>
            <ac:graphicFrameMk id="7" creationId="{00D29C04-5973-4D96-C9BC-2AAF5EADC1DF}"/>
          </ac:graphicFrameMkLst>
        </pc:graphicFrameChg>
        <pc:picChg chg="mod">
          <ac:chgData name="Debbie KUEK Xiao Qi" userId="a8789077-7e1e-443d-8c90-9ec35f65bac0" providerId="ADAL" clId="{174000C8-7911-4FC4-AEA0-881548966E95}" dt="2024-06-21T14:31:50.395" v="10143" actId="1076"/>
          <ac:picMkLst>
            <pc:docMk/>
            <pc:sldMk cId="3584015236" sldId="373"/>
            <ac:picMk id="9" creationId="{DCA353C0-6689-DDD5-7AD7-F1B408F85F83}"/>
          </ac:picMkLst>
        </pc:picChg>
      </pc:sldChg>
      <pc:sldChg chg="addSp delSp modSp new mod ord modNotesTx">
        <pc:chgData name="Debbie KUEK Xiao Qi" userId="a8789077-7e1e-443d-8c90-9ec35f65bac0" providerId="ADAL" clId="{174000C8-7911-4FC4-AEA0-881548966E95}" dt="2024-06-22T10:32:31.165" v="14434" actId="20577"/>
        <pc:sldMkLst>
          <pc:docMk/>
          <pc:sldMk cId="2853504750" sldId="374"/>
        </pc:sldMkLst>
        <pc:spChg chg="add mod">
          <ac:chgData name="Debbie KUEK Xiao Qi" userId="a8789077-7e1e-443d-8c90-9ec35f65bac0" providerId="ADAL" clId="{174000C8-7911-4FC4-AEA0-881548966E95}" dt="2024-06-20T14:14:36.365" v="5279"/>
          <ac:spMkLst>
            <pc:docMk/>
            <pc:sldMk cId="2853504750" sldId="374"/>
            <ac:spMk id="2" creationId="{81CBD8CC-EE59-355E-963C-46E753FFB464}"/>
          </ac:spMkLst>
        </pc:spChg>
        <pc:spChg chg="add mod">
          <ac:chgData name="Debbie KUEK Xiao Qi" userId="a8789077-7e1e-443d-8c90-9ec35f65bac0" providerId="ADAL" clId="{174000C8-7911-4FC4-AEA0-881548966E95}" dt="2024-06-20T14:14:36.365" v="5279"/>
          <ac:spMkLst>
            <pc:docMk/>
            <pc:sldMk cId="2853504750" sldId="374"/>
            <ac:spMk id="3" creationId="{9DC5EC15-D234-E214-C105-8AFE72876FF6}"/>
          </ac:spMkLst>
        </pc:spChg>
        <pc:spChg chg="add mod">
          <ac:chgData name="Debbie KUEK Xiao Qi" userId="a8789077-7e1e-443d-8c90-9ec35f65bac0" providerId="ADAL" clId="{174000C8-7911-4FC4-AEA0-881548966E95}" dt="2024-06-22T10:31:41.298" v="14405" actId="1076"/>
          <ac:spMkLst>
            <pc:docMk/>
            <pc:sldMk cId="2853504750" sldId="374"/>
            <ac:spMk id="4" creationId="{0459BBF8-8547-68DB-ABDB-6CBC01D4BE59}"/>
          </ac:spMkLst>
        </pc:spChg>
        <pc:spChg chg="add del mod">
          <ac:chgData name="Debbie KUEK Xiao Qi" userId="a8789077-7e1e-443d-8c90-9ec35f65bac0" providerId="ADAL" clId="{174000C8-7911-4FC4-AEA0-881548966E95}" dt="2024-06-20T15:52:12.854" v="9504" actId="478"/>
          <ac:spMkLst>
            <pc:docMk/>
            <pc:sldMk cId="2853504750" sldId="374"/>
            <ac:spMk id="4" creationId="{EB355EB5-DFFD-61C0-F5ED-68DED9B30244}"/>
          </ac:spMkLst>
        </pc:spChg>
        <pc:spChg chg="add del mod">
          <ac:chgData name="Debbie KUEK Xiao Qi" userId="a8789077-7e1e-443d-8c90-9ec35f65bac0" providerId="ADAL" clId="{174000C8-7911-4FC4-AEA0-881548966E95}" dt="2024-06-20T15:52:12.854" v="9504" actId="478"/>
          <ac:spMkLst>
            <pc:docMk/>
            <pc:sldMk cId="2853504750" sldId="374"/>
            <ac:spMk id="5" creationId="{A2FBA5FD-D0AB-B19B-3C02-C1920BD8E2C7}"/>
          </ac:spMkLst>
        </pc:spChg>
        <pc:spChg chg="add del mod">
          <ac:chgData name="Debbie KUEK Xiao Qi" userId="a8789077-7e1e-443d-8c90-9ec35f65bac0" providerId="ADAL" clId="{174000C8-7911-4FC4-AEA0-881548966E95}" dt="2024-06-20T15:52:12.854" v="9504" actId="478"/>
          <ac:spMkLst>
            <pc:docMk/>
            <pc:sldMk cId="2853504750" sldId="374"/>
            <ac:spMk id="6" creationId="{A766A979-B011-52C1-30C7-18F6472923A2}"/>
          </ac:spMkLst>
        </pc:spChg>
        <pc:spChg chg="add mod">
          <ac:chgData name="Debbie KUEK Xiao Qi" userId="a8789077-7e1e-443d-8c90-9ec35f65bac0" providerId="ADAL" clId="{174000C8-7911-4FC4-AEA0-881548966E95}" dt="2024-06-20T14:14:36.365" v="5279"/>
          <ac:spMkLst>
            <pc:docMk/>
            <pc:sldMk cId="2853504750" sldId="374"/>
            <ac:spMk id="7" creationId="{BFE4EA87-B6FF-2BBA-AB12-EC946F91A443}"/>
          </ac:spMkLst>
        </pc:spChg>
        <pc:spChg chg="add mod">
          <ac:chgData name="Debbie KUEK Xiao Qi" userId="a8789077-7e1e-443d-8c90-9ec35f65bac0" providerId="ADAL" clId="{174000C8-7911-4FC4-AEA0-881548966E95}" dt="2024-06-20T13:47:37.372" v="3779" actId="20577"/>
          <ac:spMkLst>
            <pc:docMk/>
            <pc:sldMk cId="2853504750" sldId="374"/>
            <ac:spMk id="8" creationId="{6E556946-4631-0155-4CF6-7F83305705CE}"/>
          </ac:spMkLst>
        </pc:spChg>
        <pc:spChg chg="add mod">
          <ac:chgData name="Debbie KUEK Xiao Qi" userId="a8789077-7e1e-443d-8c90-9ec35f65bac0" providerId="ADAL" clId="{174000C8-7911-4FC4-AEA0-881548966E95}" dt="2024-06-20T14:14:36.365" v="5279"/>
          <ac:spMkLst>
            <pc:docMk/>
            <pc:sldMk cId="2853504750" sldId="374"/>
            <ac:spMk id="9" creationId="{F088C5FC-3022-45F9-B0C1-F6CC08EEF7D8}"/>
          </ac:spMkLst>
        </pc:spChg>
        <pc:spChg chg="add mod">
          <ac:chgData name="Debbie KUEK Xiao Qi" userId="a8789077-7e1e-443d-8c90-9ec35f65bac0" providerId="ADAL" clId="{174000C8-7911-4FC4-AEA0-881548966E95}" dt="2024-06-20T14:14:36.365" v="5279"/>
          <ac:spMkLst>
            <pc:docMk/>
            <pc:sldMk cId="2853504750" sldId="374"/>
            <ac:spMk id="10" creationId="{8E1A74C1-512F-C75A-3171-F2C56621B0D4}"/>
          </ac:spMkLst>
        </pc:spChg>
        <pc:spChg chg="add del mod">
          <ac:chgData name="Debbie KUEK Xiao Qi" userId="a8789077-7e1e-443d-8c90-9ec35f65bac0" providerId="ADAL" clId="{174000C8-7911-4FC4-AEA0-881548966E95}" dt="2024-06-20T14:11:20.813" v="5256" actId="478"/>
          <ac:spMkLst>
            <pc:docMk/>
            <pc:sldMk cId="2853504750" sldId="374"/>
            <ac:spMk id="11" creationId="{5531F82D-752D-E92B-CC7A-CC56F929CC02}"/>
          </ac:spMkLst>
        </pc:spChg>
        <pc:spChg chg="mod">
          <ac:chgData name="Debbie KUEK Xiao Qi" userId="a8789077-7e1e-443d-8c90-9ec35f65bac0" providerId="ADAL" clId="{174000C8-7911-4FC4-AEA0-881548966E95}" dt="2024-06-17T10:19:58.233" v="2953"/>
          <ac:spMkLst>
            <pc:docMk/>
            <pc:sldMk cId="2853504750" sldId="374"/>
            <ac:spMk id="14" creationId="{E01C9B8B-94FE-8285-FDB9-22485BBEFECF}"/>
          </ac:spMkLst>
        </pc:spChg>
        <pc:spChg chg="add del mod">
          <ac:chgData name="Debbie KUEK Xiao Qi" userId="a8789077-7e1e-443d-8c90-9ec35f65bac0" providerId="ADAL" clId="{174000C8-7911-4FC4-AEA0-881548966E95}" dt="2024-06-17T10:40:55.471" v="3198" actId="478"/>
          <ac:spMkLst>
            <pc:docMk/>
            <pc:sldMk cId="2853504750" sldId="374"/>
            <ac:spMk id="17" creationId="{CD1A0998-08D3-41B6-73FC-F3398C8E3C28}"/>
          </ac:spMkLst>
        </pc:spChg>
        <pc:spChg chg="add mod">
          <ac:chgData name="Debbie KUEK Xiao Qi" userId="a8789077-7e1e-443d-8c90-9ec35f65bac0" providerId="ADAL" clId="{174000C8-7911-4FC4-AEA0-881548966E95}" dt="2024-06-20T14:11:26.039" v="5257" actId="1076"/>
          <ac:spMkLst>
            <pc:docMk/>
            <pc:sldMk cId="2853504750" sldId="374"/>
            <ac:spMk id="18" creationId="{2A6F641E-04F2-CEE2-24EE-67DA31A3012D}"/>
          </ac:spMkLst>
        </pc:spChg>
        <pc:spChg chg="add mod">
          <ac:chgData name="Debbie KUEK Xiao Qi" userId="a8789077-7e1e-443d-8c90-9ec35f65bac0" providerId="ADAL" clId="{174000C8-7911-4FC4-AEA0-881548966E95}" dt="2024-06-20T14:14:56.035" v="5282" actId="1076"/>
          <ac:spMkLst>
            <pc:docMk/>
            <pc:sldMk cId="2853504750" sldId="374"/>
            <ac:spMk id="19" creationId="{DA06C4CF-E29C-ACE9-9C78-D0CC18C34012}"/>
          </ac:spMkLst>
        </pc:spChg>
        <pc:grpChg chg="add del mod">
          <ac:chgData name="Debbie KUEK Xiao Qi" userId="a8789077-7e1e-443d-8c90-9ec35f65bac0" providerId="ADAL" clId="{174000C8-7911-4FC4-AEA0-881548966E95}" dt="2024-06-17T10:41:36.424" v="3211" actId="478"/>
          <ac:grpSpMkLst>
            <pc:docMk/>
            <pc:sldMk cId="2853504750" sldId="374"/>
            <ac:grpSpMk id="12" creationId="{C0340690-8096-600E-F4EE-6E70A78DFB10}"/>
          </ac:grpSpMkLst>
        </pc:grpChg>
        <pc:graphicFrameChg chg="add del mod modGraphic">
          <ac:chgData name="Debbie KUEK Xiao Qi" userId="a8789077-7e1e-443d-8c90-9ec35f65bac0" providerId="ADAL" clId="{174000C8-7911-4FC4-AEA0-881548966E95}" dt="2024-06-20T13:38:29.680" v="3288" actId="478"/>
          <ac:graphicFrameMkLst>
            <pc:docMk/>
            <pc:sldMk cId="2853504750" sldId="374"/>
            <ac:graphicFrameMk id="15" creationId="{53D83667-C65B-B0CE-765A-5D66CCEFDC91}"/>
          </ac:graphicFrameMkLst>
        </pc:graphicFrameChg>
        <pc:graphicFrameChg chg="add mod">
          <ac:chgData name="Debbie KUEK Xiao Qi" userId="a8789077-7e1e-443d-8c90-9ec35f65bac0" providerId="ADAL" clId="{174000C8-7911-4FC4-AEA0-881548966E95}" dt="2024-06-20T14:15:01.674" v="5283" actId="1076"/>
          <ac:graphicFrameMkLst>
            <pc:docMk/>
            <pc:sldMk cId="2853504750" sldId="374"/>
            <ac:graphicFrameMk id="20" creationId="{EB9FD654-71C7-C37B-E7C7-1F2AC5F1A8A8}"/>
          </ac:graphicFrameMkLst>
        </pc:graphicFrameChg>
        <pc:graphicFrameChg chg="add mod modGraphic">
          <ac:chgData name="Debbie KUEK Xiao Qi" userId="a8789077-7e1e-443d-8c90-9ec35f65bac0" providerId="ADAL" clId="{174000C8-7911-4FC4-AEA0-881548966E95}" dt="2024-06-20T14:15:01.674" v="5283" actId="1076"/>
          <ac:graphicFrameMkLst>
            <pc:docMk/>
            <pc:sldMk cId="2853504750" sldId="374"/>
            <ac:graphicFrameMk id="21" creationId="{FF6559E7-794E-7E53-BF4C-FA3BC0AA1351}"/>
          </ac:graphicFrameMkLst>
        </pc:graphicFrameChg>
        <pc:graphicFrameChg chg="add mod">
          <ac:chgData name="Debbie KUEK Xiao Qi" userId="a8789077-7e1e-443d-8c90-9ec35f65bac0" providerId="ADAL" clId="{174000C8-7911-4FC4-AEA0-881548966E95}" dt="2024-06-20T14:15:01.674" v="5283" actId="1076"/>
          <ac:graphicFrameMkLst>
            <pc:docMk/>
            <pc:sldMk cId="2853504750" sldId="374"/>
            <ac:graphicFrameMk id="22" creationId="{1558AE43-D042-14EA-4DA4-336C78B7B9F1}"/>
          </ac:graphicFrameMkLst>
        </pc:graphicFrameChg>
        <pc:graphicFrameChg chg="add del mod">
          <ac:chgData name="Debbie KUEK Xiao Qi" userId="a8789077-7e1e-443d-8c90-9ec35f65bac0" providerId="ADAL" clId="{174000C8-7911-4FC4-AEA0-881548966E95}" dt="2024-06-17T10:53:48.835" v="3259" actId="478"/>
          <ac:graphicFrameMkLst>
            <pc:docMk/>
            <pc:sldMk cId="2853504750" sldId="374"/>
            <ac:graphicFrameMk id="23" creationId="{8E7808C0-CAC1-21EB-9D5F-4B7A95A34DFD}"/>
          </ac:graphicFrameMkLst>
        </pc:graphicFrameChg>
        <pc:graphicFrameChg chg="add mod modGraphic">
          <ac:chgData name="Debbie KUEK Xiao Qi" userId="a8789077-7e1e-443d-8c90-9ec35f65bac0" providerId="ADAL" clId="{174000C8-7911-4FC4-AEA0-881548966E95}" dt="2024-06-20T14:15:04.916" v="5284" actId="1076"/>
          <ac:graphicFrameMkLst>
            <pc:docMk/>
            <pc:sldMk cId="2853504750" sldId="374"/>
            <ac:graphicFrameMk id="24" creationId="{FB846A74-1963-132E-9F5C-3E3F1A4FFB94}"/>
          </ac:graphicFrameMkLst>
        </pc:graphicFrameChg>
        <pc:picChg chg="del mod">
          <ac:chgData name="Debbie KUEK Xiao Qi" userId="a8789077-7e1e-443d-8c90-9ec35f65bac0" providerId="ADAL" clId="{174000C8-7911-4FC4-AEA0-881548966E95}" dt="2024-06-17T10:40:49.139" v="3196" actId="478"/>
          <ac:picMkLst>
            <pc:docMk/>
            <pc:sldMk cId="2853504750" sldId="374"/>
            <ac:picMk id="7" creationId="{47B3954E-395B-A790-1785-7441781F8FA6}"/>
          </ac:picMkLst>
        </pc:picChg>
        <pc:picChg chg="add del mod">
          <ac:chgData name="Debbie KUEK Xiao Qi" userId="a8789077-7e1e-443d-8c90-9ec35f65bac0" providerId="ADAL" clId="{174000C8-7911-4FC4-AEA0-881548966E95}" dt="2024-06-17T10:42:44.572" v="3218" actId="478"/>
          <ac:picMkLst>
            <pc:docMk/>
            <pc:sldMk cId="2853504750" sldId="374"/>
            <ac:picMk id="9" creationId="{A17486C6-4439-C8E3-2D7A-6F61BF7C0660}"/>
          </ac:picMkLst>
        </pc:picChg>
        <pc:picChg chg="add del mod">
          <ac:chgData name="Debbie KUEK Xiao Qi" userId="a8789077-7e1e-443d-8c90-9ec35f65bac0" providerId="ADAL" clId="{174000C8-7911-4FC4-AEA0-881548966E95}" dt="2024-06-17T10:42:44.572" v="3218" actId="478"/>
          <ac:picMkLst>
            <pc:docMk/>
            <pc:sldMk cId="2853504750" sldId="374"/>
            <ac:picMk id="10" creationId="{7D861F2B-2DAB-97AF-5E82-1B3F884DA363}"/>
          </ac:picMkLst>
        </pc:picChg>
        <pc:picChg chg="mod">
          <ac:chgData name="Debbie KUEK Xiao Qi" userId="a8789077-7e1e-443d-8c90-9ec35f65bac0" providerId="ADAL" clId="{174000C8-7911-4FC4-AEA0-881548966E95}" dt="2024-06-17T10:19:58.233" v="2953"/>
          <ac:picMkLst>
            <pc:docMk/>
            <pc:sldMk cId="2853504750" sldId="374"/>
            <ac:picMk id="13" creationId="{76B8B548-8899-4CE9-15DE-52CF6A3C3CEB}"/>
          </ac:picMkLst>
        </pc:picChg>
      </pc:sldChg>
      <pc:sldChg chg="addSp delSp modSp new mod modNotesTx">
        <pc:chgData name="Debbie KUEK Xiao Qi" userId="a8789077-7e1e-443d-8c90-9ec35f65bac0" providerId="ADAL" clId="{174000C8-7911-4FC4-AEA0-881548966E95}" dt="2024-06-22T11:10:17.690" v="20532" actId="313"/>
        <pc:sldMkLst>
          <pc:docMk/>
          <pc:sldMk cId="3310132483" sldId="375"/>
        </pc:sldMkLst>
        <pc:spChg chg="del">
          <ac:chgData name="Debbie KUEK Xiao Qi" userId="a8789077-7e1e-443d-8c90-9ec35f65bac0" providerId="ADAL" clId="{174000C8-7911-4FC4-AEA0-881548966E95}" dt="2024-06-20T14:18:52.167" v="5376" actId="478"/>
          <ac:spMkLst>
            <pc:docMk/>
            <pc:sldMk cId="3310132483" sldId="375"/>
            <ac:spMk id="2" creationId="{BB6B9382-D482-C83D-3CFF-A941BADA8ACE}"/>
          </ac:spMkLst>
        </pc:spChg>
        <pc:spChg chg="del">
          <ac:chgData name="Debbie KUEK Xiao Qi" userId="a8789077-7e1e-443d-8c90-9ec35f65bac0" providerId="ADAL" clId="{174000C8-7911-4FC4-AEA0-881548966E95}" dt="2024-06-20T14:17:46.684" v="5368" actId="478"/>
          <ac:spMkLst>
            <pc:docMk/>
            <pc:sldMk cId="3310132483" sldId="375"/>
            <ac:spMk id="3" creationId="{1B7A14EB-3290-EEFB-5F74-AAE382152390}"/>
          </ac:spMkLst>
        </pc:spChg>
        <pc:spChg chg="add del mod">
          <ac:chgData name="Debbie KUEK Xiao Qi" userId="a8789077-7e1e-443d-8c90-9ec35f65bac0" providerId="ADAL" clId="{174000C8-7911-4FC4-AEA0-881548966E95}" dt="2024-06-20T14:17:37.915" v="5363" actId="478"/>
          <ac:spMkLst>
            <pc:docMk/>
            <pc:sldMk cId="3310132483" sldId="375"/>
            <ac:spMk id="4" creationId="{9EFC74BF-C359-AC37-5367-FEF987E9AC3B}"/>
          </ac:spMkLst>
        </pc:spChg>
        <pc:spChg chg="add del mod">
          <ac:chgData name="Debbie KUEK Xiao Qi" userId="a8789077-7e1e-443d-8c90-9ec35f65bac0" providerId="ADAL" clId="{174000C8-7911-4FC4-AEA0-881548966E95}" dt="2024-06-20T14:17:38.819" v="5364" actId="478"/>
          <ac:spMkLst>
            <pc:docMk/>
            <pc:sldMk cId="3310132483" sldId="375"/>
            <ac:spMk id="5" creationId="{C4DBA1B5-C7AB-DB05-AD50-B505AE843063}"/>
          </ac:spMkLst>
        </pc:spChg>
        <pc:spChg chg="add del mod">
          <ac:chgData name="Debbie KUEK Xiao Qi" userId="a8789077-7e1e-443d-8c90-9ec35f65bac0" providerId="ADAL" clId="{174000C8-7911-4FC4-AEA0-881548966E95}" dt="2024-06-20T14:17:39.859" v="5365" actId="478"/>
          <ac:spMkLst>
            <pc:docMk/>
            <pc:sldMk cId="3310132483" sldId="375"/>
            <ac:spMk id="6" creationId="{8940C715-30FA-34B2-E987-007A67BC0EA6}"/>
          </ac:spMkLst>
        </pc:spChg>
        <pc:spChg chg="add mod">
          <ac:chgData name="Debbie KUEK Xiao Qi" userId="a8789077-7e1e-443d-8c90-9ec35f65bac0" providerId="ADAL" clId="{174000C8-7911-4FC4-AEA0-881548966E95}" dt="2024-06-20T14:17:43.366" v="5367"/>
          <ac:spMkLst>
            <pc:docMk/>
            <pc:sldMk cId="3310132483" sldId="375"/>
            <ac:spMk id="8" creationId="{8D988950-5098-4002-E3B0-5E148F3B1562}"/>
          </ac:spMkLst>
        </pc:spChg>
        <pc:spChg chg="add mod">
          <ac:chgData name="Debbie KUEK Xiao Qi" userId="a8789077-7e1e-443d-8c90-9ec35f65bac0" providerId="ADAL" clId="{174000C8-7911-4FC4-AEA0-881548966E95}" dt="2024-06-20T14:17:43.366" v="5367"/>
          <ac:spMkLst>
            <pc:docMk/>
            <pc:sldMk cId="3310132483" sldId="375"/>
            <ac:spMk id="9" creationId="{13FA43EC-6B24-5F9B-A0D6-FF29202D0597}"/>
          </ac:spMkLst>
        </pc:spChg>
        <pc:spChg chg="add mod">
          <ac:chgData name="Debbie KUEK Xiao Qi" userId="a8789077-7e1e-443d-8c90-9ec35f65bac0" providerId="ADAL" clId="{174000C8-7911-4FC4-AEA0-881548966E95}" dt="2024-06-20T14:18:10.337" v="5370" actId="207"/>
          <ac:spMkLst>
            <pc:docMk/>
            <pc:sldMk cId="3310132483" sldId="375"/>
            <ac:spMk id="10" creationId="{4DBF163F-C7B8-CAE5-D283-D4561918A32E}"/>
          </ac:spMkLst>
        </pc:spChg>
        <pc:spChg chg="add mod">
          <ac:chgData name="Debbie KUEK Xiao Qi" userId="a8789077-7e1e-443d-8c90-9ec35f65bac0" providerId="ADAL" clId="{174000C8-7911-4FC4-AEA0-881548966E95}" dt="2024-06-20T14:18:32.507" v="5372" actId="207"/>
          <ac:spMkLst>
            <pc:docMk/>
            <pc:sldMk cId="3310132483" sldId="375"/>
            <ac:spMk id="11" creationId="{259EDC89-72DF-36EE-D986-9A59BC8CA57F}"/>
          </ac:spMkLst>
        </pc:spChg>
        <pc:spChg chg="add mod">
          <ac:chgData name="Debbie KUEK Xiao Qi" userId="a8789077-7e1e-443d-8c90-9ec35f65bac0" providerId="ADAL" clId="{174000C8-7911-4FC4-AEA0-881548966E95}" dt="2024-06-20T14:17:43.366" v="5367"/>
          <ac:spMkLst>
            <pc:docMk/>
            <pc:sldMk cId="3310132483" sldId="375"/>
            <ac:spMk id="12" creationId="{6CED798B-FDD7-1674-DA5E-03CD89407969}"/>
          </ac:spMkLst>
        </pc:spChg>
        <pc:spChg chg="add del mod">
          <ac:chgData name="Debbie KUEK Xiao Qi" userId="a8789077-7e1e-443d-8c90-9ec35f65bac0" providerId="ADAL" clId="{174000C8-7911-4FC4-AEA0-881548966E95}" dt="2024-06-20T14:18:33.867" v="5373" actId="478"/>
          <ac:spMkLst>
            <pc:docMk/>
            <pc:sldMk cId="3310132483" sldId="375"/>
            <ac:spMk id="13" creationId="{85ABED93-7C67-4653-65AF-EDB8EF33135F}"/>
          </ac:spMkLst>
        </pc:spChg>
        <pc:spChg chg="add mod">
          <ac:chgData name="Debbie KUEK Xiao Qi" userId="a8789077-7e1e-443d-8c90-9ec35f65bac0" providerId="ADAL" clId="{174000C8-7911-4FC4-AEA0-881548966E95}" dt="2024-06-20T14:18:35.916" v="5374"/>
          <ac:spMkLst>
            <pc:docMk/>
            <pc:sldMk cId="3310132483" sldId="375"/>
            <ac:spMk id="14" creationId="{8605CDD5-1204-0583-744F-B7829F248736}"/>
          </ac:spMkLst>
        </pc:spChg>
        <pc:spChg chg="add mod">
          <ac:chgData name="Debbie KUEK Xiao Qi" userId="a8789077-7e1e-443d-8c90-9ec35f65bac0" providerId="ADAL" clId="{174000C8-7911-4FC4-AEA0-881548966E95}" dt="2024-06-20T15:51:24.933" v="9481" actId="403"/>
          <ac:spMkLst>
            <pc:docMk/>
            <pc:sldMk cId="3310132483" sldId="375"/>
            <ac:spMk id="15" creationId="{1CE6776C-D234-D57A-DD1D-4AED348B4C67}"/>
          </ac:spMkLst>
        </pc:spChg>
        <pc:spChg chg="add mod">
          <ac:chgData name="Debbie KUEK Xiao Qi" userId="a8789077-7e1e-443d-8c90-9ec35f65bac0" providerId="ADAL" clId="{174000C8-7911-4FC4-AEA0-881548966E95}" dt="2024-06-20T14:21:44.818" v="5581" actId="20577"/>
          <ac:spMkLst>
            <pc:docMk/>
            <pc:sldMk cId="3310132483" sldId="375"/>
            <ac:spMk id="16" creationId="{8ABEBB59-2118-77DD-D921-0B00495BA0A0}"/>
          </ac:spMkLst>
        </pc:spChg>
        <pc:spChg chg="add del mod">
          <ac:chgData name="Debbie KUEK Xiao Qi" userId="a8789077-7e1e-443d-8c90-9ec35f65bac0" providerId="ADAL" clId="{174000C8-7911-4FC4-AEA0-881548966E95}" dt="2024-06-20T14:23:36.685" v="5692" actId="478"/>
          <ac:spMkLst>
            <pc:docMk/>
            <pc:sldMk cId="3310132483" sldId="375"/>
            <ac:spMk id="18" creationId="{52E76D3B-03E1-B5A5-12A1-153CC621D2A7}"/>
          </ac:spMkLst>
        </pc:spChg>
        <pc:spChg chg="add mod">
          <ac:chgData name="Debbie KUEK Xiao Qi" userId="a8789077-7e1e-443d-8c90-9ec35f65bac0" providerId="ADAL" clId="{174000C8-7911-4FC4-AEA0-881548966E95}" dt="2024-06-20T15:51:29.428" v="9495" actId="1036"/>
          <ac:spMkLst>
            <pc:docMk/>
            <pc:sldMk cId="3310132483" sldId="375"/>
            <ac:spMk id="19" creationId="{14F6AC28-0C42-EEC9-1006-37A71EC9DEA6}"/>
          </ac:spMkLst>
        </pc:spChg>
        <pc:spChg chg="add mod">
          <ac:chgData name="Debbie KUEK Xiao Qi" userId="a8789077-7e1e-443d-8c90-9ec35f65bac0" providerId="ADAL" clId="{174000C8-7911-4FC4-AEA0-881548966E95}" dt="2024-06-20T15:51:40.514" v="9500" actId="1076"/>
          <ac:spMkLst>
            <pc:docMk/>
            <pc:sldMk cId="3310132483" sldId="375"/>
            <ac:spMk id="21" creationId="{E6CCD67B-F90D-28BD-4289-FFB5C494151A}"/>
          </ac:spMkLst>
        </pc:spChg>
        <pc:spChg chg="add mod">
          <ac:chgData name="Debbie KUEK Xiao Qi" userId="a8789077-7e1e-443d-8c90-9ec35f65bac0" providerId="ADAL" clId="{174000C8-7911-4FC4-AEA0-881548966E95}" dt="2024-06-20T15:51:38.172" v="9499" actId="1076"/>
          <ac:spMkLst>
            <pc:docMk/>
            <pc:sldMk cId="3310132483" sldId="375"/>
            <ac:spMk id="23" creationId="{A32409D2-F2FE-CC2C-7808-594CF27305DF}"/>
          </ac:spMkLst>
        </pc:spChg>
        <pc:graphicFrameChg chg="add mod modGraphic">
          <ac:chgData name="Debbie KUEK Xiao Qi" userId="a8789077-7e1e-443d-8c90-9ec35f65bac0" providerId="ADAL" clId="{174000C8-7911-4FC4-AEA0-881548966E95}" dt="2024-06-20T15:51:48.424" v="9502" actId="14100"/>
          <ac:graphicFrameMkLst>
            <pc:docMk/>
            <pc:sldMk cId="3310132483" sldId="375"/>
            <ac:graphicFrameMk id="17" creationId="{45605564-6DC3-CFB8-067B-D60AEF0BE566}"/>
          </ac:graphicFrameMkLst>
        </pc:graphicFrameChg>
        <pc:picChg chg="add del mod">
          <ac:chgData name="Debbie KUEK Xiao Qi" userId="a8789077-7e1e-443d-8c90-9ec35f65bac0" providerId="ADAL" clId="{174000C8-7911-4FC4-AEA0-881548966E95}" dt="2024-06-20T14:28:18.040" v="6091" actId="478"/>
          <ac:picMkLst>
            <pc:docMk/>
            <pc:sldMk cId="3310132483" sldId="375"/>
            <ac:picMk id="7" creationId="{54675B13-A80D-44ED-7125-D97D4E779E22}"/>
          </ac:picMkLst>
        </pc:picChg>
      </pc:sldChg>
      <pc:sldChg chg="addSp delSp modSp new mod ord">
        <pc:chgData name="Debbie KUEK Xiao Qi" userId="a8789077-7e1e-443d-8c90-9ec35f65bac0" providerId="ADAL" clId="{174000C8-7911-4FC4-AEA0-881548966E95}" dt="2024-06-20T15:58:59.113" v="9771"/>
        <pc:sldMkLst>
          <pc:docMk/>
          <pc:sldMk cId="502812221" sldId="376"/>
        </pc:sldMkLst>
        <pc:spChg chg="del">
          <ac:chgData name="Debbie KUEK Xiao Qi" userId="a8789077-7e1e-443d-8c90-9ec35f65bac0" providerId="ADAL" clId="{174000C8-7911-4FC4-AEA0-881548966E95}" dt="2024-06-17T05:23:37.079" v="2723" actId="478"/>
          <ac:spMkLst>
            <pc:docMk/>
            <pc:sldMk cId="502812221" sldId="376"/>
            <ac:spMk id="2" creationId="{F59970DF-A1F3-F581-0DA6-0D6CF11C5E68}"/>
          </ac:spMkLst>
        </pc:spChg>
        <pc:spChg chg="add mod">
          <ac:chgData name="Debbie KUEK Xiao Qi" userId="a8789077-7e1e-443d-8c90-9ec35f65bac0" providerId="ADAL" clId="{174000C8-7911-4FC4-AEA0-881548966E95}" dt="2024-06-17T05:23:20.500" v="2722" actId="1076"/>
          <ac:spMkLst>
            <pc:docMk/>
            <pc:sldMk cId="502812221" sldId="376"/>
            <ac:spMk id="4" creationId="{85DCF5B8-687B-84E9-ABF9-24C9B0A660D1}"/>
          </ac:spMkLst>
        </pc:spChg>
        <pc:spChg chg="add mod">
          <ac:chgData name="Debbie KUEK Xiao Qi" userId="a8789077-7e1e-443d-8c90-9ec35f65bac0" providerId="ADAL" clId="{174000C8-7911-4FC4-AEA0-881548966E95}" dt="2024-06-17T05:19:34.968" v="2690" actId="1076"/>
          <ac:spMkLst>
            <pc:docMk/>
            <pc:sldMk cId="502812221" sldId="376"/>
            <ac:spMk id="5" creationId="{8547758E-7603-7177-B758-164674317ED1}"/>
          </ac:spMkLst>
        </pc:spChg>
        <pc:spChg chg="add mod">
          <ac:chgData name="Debbie KUEK Xiao Qi" userId="a8789077-7e1e-443d-8c90-9ec35f65bac0" providerId="ADAL" clId="{174000C8-7911-4FC4-AEA0-881548966E95}" dt="2024-06-17T05:32:20.579" v="2903" actId="20577"/>
          <ac:spMkLst>
            <pc:docMk/>
            <pc:sldMk cId="502812221" sldId="376"/>
            <ac:spMk id="6" creationId="{4FA52A04-AD33-84FF-3681-BEF2362DF2B9}"/>
          </ac:spMkLst>
        </pc:spChg>
      </pc:sldChg>
      <pc:sldChg chg="addSp delSp modSp new mod ord">
        <pc:chgData name="Debbie KUEK Xiao Qi" userId="a8789077-7e1e-443d-8c90-9ec35f65bac0" providerId="ADAL" clId="{174000C8-7911-4FC4-AEA0-881548966E95}" dt="2024-06-20T15:58:59.113" v="9771"/>
        <pc:sldMkLst>
          <pc:docMk/>
          <pc:sldMk cId="1404902503" sldId="377"/>
        </pc:sldMkLst>
        <pc:spChg chg="del">
          <ac:chgData name="Debbie KUEK Xiao Qi" userId="a8789077-7e1e-443d-8c90-9ec35f65bac0" providerId="ADAL" clId="{174000C8-7911-4FC4-AEA0-881548966E95}" dt="2024-06-17T05:24:14.291" v="2725" actId="478"/>
          <ac:spMkLst>
            <pc:docMk/>
            <pc:sldMk cId="1404902503" sldId="377"/>
            <ac:spMk id="2" creationId="{0D550A66-EC23-99E9-DC7A-0CBDEC7ADA61}"/>
          </ac:spMkLst>
        </pc:spChg>
        <pc:spChg chg="del">
          <ac:chgData name="Debbie KUEK Xiao Qi" userId="a8789077-7e1e-443d-8c90-9ec35f65bac0" providerId="ADAL" clId="{174000C8-7911-4FC4-AEA0-881548966E95}" dt="2024-06-17T05:24:12.843" v="2724" actId="478"/>
          <ac:spMkLst>
            <pc:docMk/>
            <pc:sldMk cId="1404902503" sldId="377"/>
            <ac:spMk id="3" creationId="{C1FCFFB4-CCC8-D568-1303-EC8AD3F5E5AC}"/>
          </ac:spMkLst>
        </pc:spChg>
        <pc:spChg chg="add mod">
          <ac:chgData name="Debbie KUEK Xiao Qi" userId="a8789077-7e1e-443d-8c90-9ec35f65bac0" providerId="ADAL" clId="{174000C8-7911-4FC4-AEA0-881548966E95}" dt="2024-06-17T05:19:43.936" v="2692" actId="1076"/>
          <ac:spMkLst>
            <pc:docMk/>
            <pc:sldMk cId="1404902503" sldId="377"/>
            <ac:spMk id="4" creationId="{A8021879-55C1-5F42-7688-3E3D78DDF40B}"/>
          </ac:spMkLst>
        </pc:spChg>
        <pc:spChg chg="add mod">
          <ac:chgData name="Debbie KUEK Xiao Qi" userId="a8789077-7e1e-443d-8c90-9ec35f65bac0" providerId="ADAL" clId="{174000C8-7911-4FC4-AEA0-881548966E95}" dt="2024-06-17T05:19:43.936" v="2692" actId="1076"/>
          <ac:spMkLst>
            <pc:docMk/>
            <pc:sldMk cId="1404902503" sldId="377"/>
            <ac:spMk id="5" creationId="{B73E0F47-100B-489C-ABCF-FE0B0C1C4829}"/>
          </ac:spMkLst>
        </pc:spChg>
        <pc:spChg chg="add mod">
          <ac:chgData name="Debbie KUEK Xiao Qi" userId="a8789077-7e1e-443d-8c90-9ec35f65bac0" providerId="ADAL" clId="{174000C8-7911-4FC4-AEA0-881548966E95}" dt="2024-06-17T05:32:22.194" v="2904"/>
          <ac:spMkLst>
            <pc:docMk/>
            <pc:sldMk cId="1404902503" sldId="377"/>
            <ac:spMk id="6" creationId="{F40EDA5F-CB21-E7B4-E692-90BCBDD84335}"/>
          </ac:spMkLst>
        </pc:spChg>
      </pc:sldChg>
      <pc:sldChg chg="addSp delSp modSp new mod ord">
        <pc:chgData name="Debbie KUEK Xiao Qi" userId="a8789077-7e1e-443d-8c90-9ec35f65bac0" providerId="ADAL" clId="{174000C8-7911-4FC4-AEA0-881548966E95}" dt="2024-06-17T05:32:09.285" v="2889" actId="20577"/>
        <pc:sldMkLst>
          <pc:docMk/>
          <pc:sldMk cId="3940244363" sldId="378"/>
        </pc:sldMkLst>
        <pc:spChg chg="del">
          <ac:chgData name="Debbie KUEK Xiao Qi" userId="a8789077-7e1e-443d-8c90-9ec35f65bac0" providerId="ADAL" clId="{174000C8-7911-4FC4-AEA0-881548966E95}" dt="2024-06-17T05:22:55.696" v="2713" actId="478"/>
          <ac:spMkLst>
            <pc:docMk/>
            <pc:sldMk cId="3940244363" sldId="378"/>
            <ac:spMk id="2" creationId="{D12ECA99-83CE-DB52-976E-06FDC00782E2}"/>
          </ac:spMkLst>
        </pc:spChg>
        <pc:spChg chg="del">
          <ac:chgData name="Debbie KUEK Xiao Qi" userId="a8789077-7e1e-443d-8c90-9ec35f65bac0" providerId="ADAL" clId="{174000C8-7911-4FC4-AEA0-881548966E95}" dt="2024-06-17T05:22:56.726" v="2714" actId="478"/>
          <ac:spMkLst>
            <pc:docMk/>
            <pc:sldMk cId="3940244363" sldId="378"/>
            <ac:spMk id="3" creationId="{C085CD0F-9E41-0368-2F84-BA63A57A1EDC}"/>
          </ac:spMkLst>
        </pc:spChg>
        <pc:spChg chg="add mod">
          <ac:chgData name="Debbie KUEK Xiao Qi" userId="a8789077-7e1e-443d-8c90-9ec35f65bac0" providerId="ADAL" clId="{174000C8-7911-4FC4-AEA0-881548966E95}" dt="2024-06-17T05:19:53.813" v="2696" actId="1076"/>
          <ac:spMkLst>
            <pc:docMk/>
            <pc:sldMk cId="3940244363" sldId="378"/>
            <ac:spMk id="4" creationId="{3D3D0A1D-436D-109B-8D04-12BE8FA6655D}"/>
          </ac:spMkLst>
        </pc:spChg>
        <pc:spChg chg="add mod">
          <ac:chgData name="Debbie KUEK Xiao Qi" userId="a8789077-7e1e-443d-8c90-9ec35f65bac0" providerId="ADAL" clId="{174000C8-7911-4FC4-AEA0-881548966E95}" dt="2024-06-17T05:22:53.692" v="2712" actId="1076"/>
          <ac:spMkLst>
            <pc:docMk/>
            <pc:sldMk cId="3940244363" sldId="378"/>
            <ac:spMk id="5" creationId="{106C6B5C-D829-5888-02E9-48187F095776}"/>
          </ac:spMkLst>
        </pc:spChg>
        <pc:spChg chg="add mod">
          <ac:chgData name="Debbie KUEK Xiao Qi" userId="a8789077-7e1e-443d-8c90-9ec35f65bac0" providerId="ADAL" clId="{174000C8-7911-4FC4-AEA0-881548966E95}" dt="2024-06-17T05:32:09.285" v="2889" actId="20577"/>
          <ac:spMkLst>
            <pc:docMk/>
            <pc:sldMk cId="3940244363" sldId="378"/>
            <ac:spMk id="6" creationId="{E8BB2710-7B88-6877-5959-CF43728BF176}"/>
          </ac:spMkLst>
        </pc:spChg>
      </pc:sldChg>
      <pc:sldChg chg="addSp delSp modSp new mod ord">
        <pc:chgData name="Debbie KUEK Xiao Qi" userId="a8789077-7e1e-443d-8c90-9ec35f65bac0" providerId="ADAL" clId="{174000C8-7911-4FC4-AEA0-881548966E95}" dt="2024-06-17T05:32:12.456" v="2890"/>
        <pc:sldMkLst>
          <pc:docMk/>
          <pc:sldMk cId="1603619685" sldId="379"/>
        </pc:sldMkLst>
        <pc:spChg chg="del">
          <ac:chgData name="Debbie KUEK Xiao Qi" userId="a8789077-7e1e-443d-8c90-9ec35f65bac0" providerId="ADAL" clId="{174000C8-7911-4FC4-AEA0-881548966E95}" dt="2024-06-17T05:23:07.389" v="2715" actId="478"/>
          <ac:spMkLst>
            <pc:docMk/>
            <pc:sldMk cId="1603619685" sldId="379"/>
            <ac:spMk id="2" creationId="{1C441439-7AC3-A89E-10F2-BBEFF0A6F49D}"/>
          </ac:spMkLst>
        </pc:spChg>
        <pc:spChg chg="del">
          <ac:chgData name="Debbie KUEK Xiao Qi" userId="a8789077-7e1e-443d-8c90-9ec35f65bac0" providerId="ADAL" clId="{174000C8-7911-4FC4-AEA0-881548966E95}" dt="2024-06-17T05:23:08.608" v="2716" actId="478"/>
          <ac:spMkLst>
            <pc:docMk/>
            <pc:sldMk cId="1603619685" sldId="379"/>
            <ac:spMk id="3" creationId="{21CE9E67-A5D1-6B21-C332-45E57E99CE94}"/>
          </ac:spMkLst>
        </pc:spChg>
        <pc:spChg chg="add mod">
          <ac:chgData name="Debbie KUEK Xiao Qi" userId="a8789077-7e1e-443d-8c90-9ec35f65bac0" providerId="ADAL" clId="{174000C8-7911-4FC4-AEA0-881548966E95}" dt="2024-06-17T05:23:13.813" v="2721" actId="14100"/>
          <ac:spMkLst>
            <pc:docMk/>
            <pc:sldMk cId="1603619685" sldId="379"/>
            <ac:spMk id="4" creationId="{61C2FB36-6C37-89AB-0BB6-0B1F46288D37}"/>
          </ac:spMkLst>
        </pc:spChg>
        <pc:spChg chg="add mod">
          <ac:chgData name="Debbie KUEK Xiao Qi" userId="a8789077-7e1e-443d-8c90-9ec35f65bac0" providerId="ADAL" clId="{174000C8-7911-4FC4-AEA0-881548966E95}" dt="2024-06-17T05:20:01.902" v="2698" actId="1076"/>
          <ac:spMkLst>
            <pc:docMk/>
            <pc:sldMk cId="1603619685" sldId="379"/>
            <ac:spMk id="5" creationId="{02D9B810-814B-0BE6-CFD6-DAF612C8EDDE}"/>
          </ac:spMkLst>
        </pc:spChg>
        <pc:spChg chg="add mod">
          <ac:chgData name="Debbie KUEK Xiao Qi" userId="a8789077-7e1e-443d-8c90-9ec35f65bac0" providerId="ADAL" clId="{174000C8-7911-4FC4-AEA0-881548966E95}" dt="2024-06-17T05:32:12.456" v="2890"/>
          <ac:spMkLst>
            <pc:docMk/>
            <pc:sldMk cId="1603619685" sldId="379"/>
            <ac:spMk id="6" creationId="{A151C830-23C8-EB32-0977-579ACFB64C63}"/>
          </ac:spMkLst>
        </pc:spChg>
      </pc:sldChg>
      <pc:sldChg chg="new del">
        <pc:chgData name="Debbie KUEK Xiao Qi" userId="a8789077-7e1e-443d-8c90-9ec35f65bac0" providerId="ADAL" clId="{174000C8-7911-4FC4-AEA0-881548966E95}" dt="2024-06-17T05:27:39.515" v="2843" actId="47"/>
        <pc:sldMkLst>
          <pc:docMk/>
          <pc:sldMk cId="4293868016" sldId="380"/>
        </pc:sldMkLst>
      </pc:sldChg>
      <pc:sldChg chg="addSp modSp add mod">
        <pc:chgData name="Debbie KUEK Xiao Qi" userId="a8789077-7e1e-443d-8c90-9ec35f65bac0" providerId="ADAL" clId="{174000C8-7911-4FC4-AEA0-881548966E95}" dt="2024-06-17T05:32:34.538" v="2921" actId="20577"/>
        <pc:sldMkLst>
          <pc:docMk/>
          <pc:sldMk cId="2010662973" sldId="381"/>
        </pc:sldMkLst>
        <pc:spChg chg="mod">
          <ac:chgData name="Debbie KUEK Xiao Qi" userId="a8789077-7e1e-443d-8c90-9ec35f65bac0" providerId="ADAL" clId="{174000C8-7911-4FC4-AEA0-881548966E95}" dt="2024-06-17T05:25:44.226" v="2752" actId="6549"/>
          <ac:spMkLst>
            <pc:docMk/>
            <pc:sldMk cId="2010662973" sldId="381"/>
            <ac:spMk id="2" creationId="{9F9B0119-FE23-E8AF-59B1-5A50B2744648}"/>
          </ac:spMkLst>
        </pc:spChg>
        <pc:spChg chg="add mod">
          <ac:chgData name="Debbie KUEK Xiao Qi" userId="a8789077-7e1e-443d-8c90-9ec35f65bac0" providerId="ADAL" clId="{174000C8-7911-4FC4-AEA0-881548966E95}" dt="2024-06-17T05:32:34.538" v="2921" actId="20577"/>
          <ac:spMkLst>
            <pc:docMk/>
            <pc:sldMk cId="2010662973" sldId="381"/>
            <ac:spMk id="3" creationId="{C3E6EC18-3F74-D26F-9369-BB1DE0FA1DF7}"/>
          </ac:spMkLst>
        </pc:spChg>
        <pc:spChg chg="mod">
          <ac:chgData name="Debbie KUEK Xiao Qi" userId="a8789077-7e1e-443d-8c90-9ec35f65bac0" providerId="ADAL" clId="{174000C8-7911-4FC4-AEA0-881548966E95}" dt="2024-06-17T05:26:12.821" v="2784" actId="20577"/>
          <ac:spMkLst>
            <pc:docMk/>
            <pc:sldMk cId="2010662973" sldId="381"/>
            <ac:spMk id="48" creationId="{372B7234-EE20-80FE-B9C9-EB87ED1F33D5}"/>
          </ac:spMkLst>
        </pc:spChg>
        <pc:spChg chg="mod">
          <ac:chgData name="Debbie KUEK Xiao Qi" userId="a8789077-7e1e-443d-8c90-9ec35f65bac0" providerId="ADAL" clId="{174000C8-7911-4FC4-AEA0-881548966E95}" dt="2024-06-17T05:25:51.748" v="2753" actId="14100"/>
          <ac:spMkLst>
            <pc:docMk/>
            <pc:sldMk cId="2010662973" sldId="381"/>
            <ac:spMk id="51" creationId="{0B14596D-F2DD-3B6D-6C9B-5832BDF95810}"/>
          </ac:spMkLst>
        </pc:spChg>
        <pc:graphicFrameChg chg="modGraphic">
          <ac:chgData name="Debbie KUEK Xiao Qi" userId="a8789077-7e1e-443d-8c90-9ec35f65bac0" providerId="ADAL" clId="{174000C8-7911-4FC4-AEA0-881548966E95}" dt="2024-06-17T05:26:32.592" v="2801" actId="207"/>
          <ac:graphicFrameMkLst>
            <pc:docMk/>
            <pc:sldMk cId="2010662973" sldId="381"/>
            <ac:graphicFrameMk id="45" creationId="{F20BA4DA-B38E-F25B-13B2-1EBF6E55AE15}"/>
          </ac:graphicFrameMkLst>
        </pc:graphicFrameChg>
      </pc:sldChg>
      <pc:sldChg chg="delSp modSp mod">
        <pc:chgData name="Debbie KUEK Xiao Qi" userId="a8789077-7e1e-443d-8c90-9ec35f65bac0" providerId="ADAL" clId="{174000C8-7911-4FC4-AEA0-881548966E95}" dt="2024-06-21T14:20:11.617" v="10039" actId="14100"/>
        <pc:sldMkLst>
          <pc:docMk/>
          <pc:sldMk cId="2684178446" sldId="383"/>
        </pc:sldMkLst>
        <pc:spChg chg="mod">
          <ac:chgData name="Debbie KUEK Xiao Qi" userId="a8789077-7e1e-443d-8c90-9ec35f65bac0" providerId="ADAL" clId="{174000C8-7911-4FC4-AEA0-881548966E95}" dt="2024-06-21T14:19:12.653" v="10010" actId="1076"/>
          <ac:spMkLst>
            <pc:docMk/>
            <pc:sldMk cId="2684178446" sldId="383"/>
            <ac:spMk id="2" creationId="{0ABED886-7444-A9AC-497F-43A01E3C75D8}"/>
          </ac:spMkLst>
        </pc:spChg>
        <pc:spChg chg="mod">
          <ac:chgData name="Debbie KUEK Xiao Qi" userId="a8789077-7e1e-443d-8c90-9ec35f65bac0" providerId="ADAL" clId="{174000C8-7911-4FC4-AEA0-881548966E95}" dt="2024-06-21T14:19:56.148" v="10034" actId="14100"/>
          <ac:spMkLst>
            <pc:docMk/>
            <pc:sldMk cId="2684178446" sldId="383"/>
            <ac:spMk id="4" creationId="{AE40C5B5-19B7-F9A9-90C5-3DFEB2D66081}"/>
          </ac:spMkLst>
        </pc:spChg>
        <pc:spChg chg="mod">
          <ac:chgData name="Debbie KUEK Xiao Qi" userId="a8789077-7e1e-443d-8c90-9ec35f65bac0" providerId="ADAL" clId="{174000C8-7911-4FC4-AEA0-881548966E95}" dt="2024-06-21T14:19:58.307" v="10035" actId="14100"/>
          <ac:spMkLst>
            <pc:docMk/>
            <pc:sldMk cId="2684178446" sldId="383"/>
            <ac:spMk id="8" creationId="{E13F356C-E944-A991-2CCE-83B0517823B3}"/>
          </ac:spMkLst>
        </pc:spChg>
        <pc:grpChg chg="mod">
          <ac:chgData name="Debbie KUEK Xiao Qi" userId="a8789077-7e1e-443d-8c90-9ec35f65bac0" providerId="ADAL" clId="{174000C8-7911-4FC4-AEA0-881548966E95}" dt="2024-06-21T14:20:11.617" v="10039" actId="14100"/>
          <ac:grpSpMkLst>
            <pc:docMk/>
            <pc:sldMk cId="2684178446" sldId="383"/>
            <ac:grpSpMk id="7" creationId="{20B42058-C722-493F-0D94-A797CD1C417A}"/>
          </ac:grpSpMkLst>
        </pc:grpChg>
        <pc:graphicFrameChg chg="mod modGraphic">
          <ac:chgData name="Debbie KUEK Xiao Qi" userId="a8789077-7e1e-443d-8c90-9ec35f65bac0" providerId="ADAL" clId="{174000C8-7911-4FC4-AEA0-881548966E95}" dt="2024-06-21T14:20:00.347" v="10036" actId="14100"/>
          <ac:graphicFrameMkLst>
            <pc:docMk/>
            <pc:sldMk cId="2684178446" sldId="383"/>
            <ac:graphicFrameMk id="10" creationId="{175796EF-B30C-ABF1-B1C4-223E3DFA5AC6}"/>
          </ac:graphicFrameMkLst>
        </pc:graphicFrameChg>
        <pc:graphicFrameChg chg="del modGraphic">
          <ac:chgData name="Debbie KUEK Xiao Qi" userId="a8789077-7e1e-443d-8c90-9ec35f65bac0" providerId="ADAL" clId="{174000C8-7911-4FC4-AEA0-881548966E95}" dt="2024-06-20T13:39:57.688" v="3298" actId="478"/>
          <ac:graphicFrameMkLst>
            <pc:docMk/>
            <pc:sldMk cId="2684178446" sldId="383"/>
            <ac:graphicFrameMk id="17" creationId="{AFE803F6-1FA3-BCEA-0295-F1580294CC99}"/>
          </ac:graphicFrameMkLst>
        </pc:graphicFrameChg>
      </pc:sldChg>
      <pc:sldChg chg="modSp mod">
        <pc:chgData name="Debbie KUEK Xiao Qi" userId="a8789077-7e1e-443d-8c90-9ec35f65bac0" providerId="ADAL" clId="{174000C8-7911-4FC4-AEA0-881548966E95}" dt="2024-06-21T14:31:24.162" v="10139" actId="403"/>
        <pc:sldMkLst>
          <pc:docMk/>
          <pc:sldMk cId="1409103115" sldId="384"/>
        </pc:sldMkLst>
        <pc:spChg chg="mod">
          <ac:chgData name="Debbie KUEK Xiao Qi" userId="a8789077-7e1e-443d-8c90-9ec35f65bac0" providerId="ADAL" clId="{174000C8-7911-4FC4-AEA0-881548966E95}" dt="2024-06-21T14:31:00.804" v="10130" actId="1076"/>
          <ac:spMkLst>
            <pc:docMk/>
            <pc:sldMk cId="1409103115" sldId="384"/>
            <ac:spMk id="2" creationId="{D69137D8-1410-43FD-7958-AB222BB81785}"/>
          </ac:spMkLst>
        </pc:spChg>
        <pc:spChg chg="mod">
          <ac:chgData name="Debbie KUEK Xiao Qi" userId="a8789077-7e1e-443d-8c90-9ec35f65bac0" providerId="ADAL" clId="{174000C8-7911-4FC4-AEA0-881548966E95}" dt="2024-06-21T14:31:24.162" v="10139" actId="403"/>
          <ac:spMkLst>
            <pc:docMk/>
            <pc:sldMk cId="1409103115" sldId="384"/>
            <ac:spMk id="3" creationId="{578345A7-B170-E706-3345-3C2801EEBD97}"/>
          </ac:spMkLst>
        </pc:spChg>
      </pc:sldChg>
      <pc:sldChg chg="mod modShow">
        <pc:chgData name="Debbie KUEK Xiao Qi" userId="a8789077-7e1e-443d-8c90-9ec35f65bac0" providerId="ADAL" clId="{174000C8-7911-4FC4-AEA0-881548966E95}" dt="2024-06-21T15:26:02.800" v="10464" actId="729"/>
        <pc:sldMkLst>
          <pc:docMk/>
          <pc:sldMk cId="1631302769" sldId="385"/>
        </pc:sldMkLst>
      </pc:sldChg>
      <pc:sldChg chg="modSp mod ord modShow">
        <pc:chgData name="Debbie KUEK Xiao Qi" userId="a8789077-7e1e-443d-8c90-9ec35f65bac0" providerId="ADAL" clId="{174000C8-7911-4FC4-AEA0-881548966E95}" dt="2024-06-21T15:25:44.138" v="10462"/>
        <pc:sldMkLst>
          <pc:docMk/>
          <pc:sldMk cId="2494297897" sldId="386"/>
        </pc:sldMkLst>
        <pc:spChg chg="mod">
          <ac:chgData name="Debbie KUEK Xiao Qi" userId="a8789077-7e1e-443d-8c90-9ec35f65bac0" providerId="ADAL" clId="{174000C8-7911-4FC4-AEA0-881548966E95}" dt="2024-06-20T16:00:02.651" v="9830" actId="1076"/>
          <ac:spMkLst>
            <pc:docMk/>
            <pc:sldMk cId="2494297897" sldId="386"/>
            <ac:spMk id="11" creationId="{DE1ABCF2-0A4E-5C44-F592-7518EA020A88}"/>
          </ac:spMkLst>
        </pc:spChg>
        <pc:spChg chg="mod">
          <ac:chgData name="Debbie KUEK Xiao Qi" userId="a8789077-7e1e-443d-8c90-9ec35f65bac0" providerId="ADAL" clId="{174000C8-7911-4FC4-AEA0-881548966E95}" dt="2024-06-20T16:00:21.765" v="9867" actId="207"/>
          <ac:spMkLst>
            <pc:docMk/>
            <pc:sldMk cId="2494297897" sldId="386"/>
            <ac:spMk id="46" creationId="{18873E27-441C-C2E5-6DB7-546EE2A1677B}"/>
          </ac:spMkLst>
        </pc:spChg>
        <pc:spChg chg="mod">
          <ac:chgData name="Debbie KUEK Xiao Qi" userId="a8789077-7e1e-443d-8c90-9ec35f65bac0" providerId="ADAL" clId="{174000C8-7911-4FC4-AEA0-881548966E95}" dt="2024-06-20T16:00:24.260" v="9869"/>
          <ac:spMkLst>
            <pc:docMk/>
            <pc:sldMk cId="2494297897" sldId="386"/>
            <ac:spMk id="47" creationId="{B035F026-014A-7FD4-0E13-3A7E183DF1B5}"/>
          </ac:spMkLst>
        </pc:spChg>
        <pc:spChg chg="mod">
          <ac:chgData name="Debbie KUEK Xiao Qi" userId="a8789077-7e1e-443d-8c90-9ec35f65bac0" providerId="ADAL" clId="{174000C8-7911-4FC4-AEA0-881548966E95}" dt="2024-06-20T15:59:52.484" v="9827" actId="207"/>
          <ac:spMkLst>
            <pc:docMk/>
            <pc:sldMk cId="2494297897" sldId="386"/>
            <ac:spMk id="48" creationId="{372B7234-EE20-80FE-B9C9-EB87ED1F33D5}"/>
          </ac:spMkLst>
        </pc:spChg>
        <pc:spChg chg="mod">
          <ac:chgData name="Debbie KUEK Xiao Qi" userId="a8789077-7e1e-443d-8c90-9ec35f65bac0" providerId="ADAL" clId="{174000C8-7911-4FC4-AEA0-881548966E95}" dt="2024-06-20T16:00:27.722" v="9872"/>
          <ac:spMkLst>
            <pc:docMk/>
            <pc:sldMk cId="2494297897" sldId="386"/>
            <ac:spMk id="53" creationId="{61F7F373-1B85-3AF7-4B2D-45795DB70031}"/>
          </ac:spMkLst>
        </pc:spChg>
        <pc:spChg chg="mod">
          <ac:chgData name="Debbie KUEK Xiao Qi" userId="a8789077-7e1e-443d-8c90-9ec35f65bac0" providerId="ADAL" clId="{174000C8-7911-4FC4-AEA0-881548966E95}" dt="2024-06-20T16:00:26.039" v="9870"/>
          <ac:spMkLst>
            <pc:docMk/>
            <pc:sldMk cId="2494297897" sldId="386"/>
            <ac:spMk id="106" creationId="{ED51554B-C5A0-0E1A-E0F7-9884DFEC8989}"/>
          </ac:spMkLst>
        </pc:spChg>
      </pc:sldChg>
      <pc:sldChg chg="delSp mod">
        <pc:chgData name="Debbie KUEK Xiao Qi" userId="a8789077-7e1e-443d-8c90-9ec35f65bac0" providerId="ADAL" clId="{174000C8-7911-4FC4-AEA0-881548966E95}" dt="2024-06-21T14:10:41.940" v="9892" actId="478"/>
        <pc:sldMkLst>
          <pc:docMk/>
          <pc:sldMk cId="2667357730" sldId="387"/>
        </pc:sldMkLst>
        <pc:graphicFrameChg chg="del">
          <ac:chgData name="Debbie KUEK Xiao Qi" userId="a8789077-7e1e-443d-8c90-9ec35f65bac0" providerId="ADAL" clId="{174000C8-7911-4FC4-AEA0-881548966E95}" dt="2024-06-21T14:10:41.940" v="9892" actId="478"/>
          <ac:graphicFrameMkLst>
            <pc:docMk/>
            <pc:sldMk cId="2667357730" sldId="387"/>
            <ac:graphicFrameMk id="68" creationId="{61A1C11A-70F1-159C-C360-9DDCFC1B6AA9}"/>
          </ac:graphicFrameMkLst>
        </pc:graphicFrameChg>
      </pc:sldChg>
      <pc:sldChg chg="delSp mod">
        <pc:chgData name="Debbie KUEK Xiao Qi" userId="a8789077-7e1e-443d-8c90-9ec35f65bac0" providerId="ADAL" clId="{174000C8-7911-4FC4-AEA0-881548966E95}" dt="2024-06-21T14:10:39.804" v="9891" actId="478"/>
        <pc:sldMkLst>
          <pc:docMk/>
          <pc:sldMk cId="1548454585" sldId="388"/>
        </pc:sldMkLst>
        <pc:graphicFrameChg chg="del">
          <ac:chgData name="Debbie KUEK Xiao Qi" userId="a8789077-7e1e-443d-8c90-9ec35f65bac0" providerId="ADAL" clId="{174000C8-7911-4FC4-AEA0-881548966E95}" dt="2024-06-21T14:10:39.804" v="9891" actId="478"/>
          <ac:graphicFrameMkLst>
            <pc:docMk/>
            <pc:sldMk cId="1548454585" sldId="388"/>
            <ac:graphicFrameMk id="2" creationId="{0AD9233F-6D43-6B58-9DD7-9FD0B88361C3}"/>
          </ac:graphicFrameMkLst>
        </pc:graphicFrameChg>
      </pc:sldChg>
      <pc:sldChg chg="new del">
        <pc:chgData name="Debbie KUEK Xiao Qi" userId="a8789077-7e1e-443d-8c90-9ec35f65bac0" providerId="ADAL" clId="{174000C8-7911-4FC4-AEA0-881548966E95}" dt="2024-06-20T13:54:19.272" v="3890" actId="47"/>
        <pc:sldMkLst>
          <pc:docMk/>
          <pc:sldMk cId="65424937" sldId="392"/>
        </pc:sldMkLst>
      </pc:sldChg>
      <pc:sldChg chg="addSp delSp modSp add mod modNotesTx">
        <pc:chgData name="Debbie KUEK Xiao Qi" userId="a8789077-7e1e-443d-8c90-9ec35f65bac0" providerId="ADAL" clId="{174000C8-7911-4FC4-AEA0-881548966E95}" dt="2024-06-22T11:10:27.433" v="20534" actId="20577"/>
        <pc:sldMkLst>
          <pc:docMk/>
          <pc:sldMk cId="2588587030" sldId="392"/>
        </pc:sldMkLst>
        <pc:spChg chg="mod">
          <ac:chgData name="Debbie KUEK Xiao Qi" userId="a8789077-7e1e-443d-8c90-9ec35f65bac0" providerId="ADAL" clId="{174000C8-7911-4FC4-AEA0-881548966E95}" dt="2024-06-20T14:07:40.766" v="5110" actId="20577"/>
          <ac:spMkLst>
            <pc:docMk/>
            <pc:sldMk cId="2588587030" sldId="392"/>
            <ac:spMk id="2" creationId="{0EF1C8F8-BC60-E2A4-2242-FC7A8CDE9D70}"/>
          </ac:spMkLst>
        </pc:spChg>
        <pc:spChg chg="mod">
          <ac:chgData name="Debbie KUEK Xiao Qi" userId="a8789077-7e1e-443d-8c90-9ec35f65bac0" providerId="ADAL" clId="{174000C8-7911-4FC4-AEA0-881548966E95}" dt="2024-06-20T14:10:56.253" v="5255" actId="113"/>
          <ac:spMkLst>
            <pc:docMk/>
            <pc:sldMk cId="2588587030" sldId="392"/>
            <ac:spMk id="3" creationId="{A0F00CF8-8962-7B9D-A249-5BEB732EE8EE}"/>
          </ac:spMkLst>
        </pc:spChg>
        <pc:spChg chg="mod">
          <ac:chgData name="Debbie KUEK Xiao Qi" userId="a8789077-7e1e-443d-8c90-9ec35f65bac0" providerId="ADAL" clId="{174000C8-7911-4FC4-AEA0-881548966E95}" dt="2024-06-20T14:10:08.483" v="5230" actId="1076"/>
          <ac:spMkLst>
            <pc:docMk/>
            <pc:sldMk cId="2588587030" sldId="392"/>
            <ac:spMk id="7" creationId="{D6AFBBBB-AFCD-57D6-BA33-DAB7C72DEAB3}"/>
          </ac:spMkLst>
        </pc:spChg>
        <pc:spChg chg="mod">
          <ac:chgData name="Debbie KUEK Xiao Qi" userId="a8789077-7e1e-443d-8c90-9ec35f65bac0" providerId="ADAL" clId="{174000C8-7911-4FC4-AEA0-881548966E95}" dt="2024-06-20T14:09:50.431" v="5224"/>
          <ac:spMkLst>
            <pc:docMk/>
            <pc:sldMk cId="2588587030" sldId="392"/>
            <ac:spMk id="8" creationId="{B3B3E2F7-1259-364F-F7E1-182FA81F8003}"/>
          </ac:spMkLst>
        </pc:spChg>
        <pc:spChg chg="mod">
          <ac:chgData name="Debbie KUEK Xiao Qi" userId="a8789077-7e1e-443d-8c90-9ec35f65bac0" providerId="ADAL" clId="{174000C8-7911-4FC4-AEA0-881548966E95}" dt="2024-06-20T14:10:08.483" v="5230" actId="1076"/>
          <ac:spMkLst>
            <pc:docMk/>
            <pc:sldMk cId="2588587030" sldId="392"/>
            <ac:spMk id="9" creationId="{7F72B01C-AAF7-895E-9DE3-4C663AC17837}"/>
          </ac:spMkLst>
        </pc:spChg>
        <pc:spChg chg="mod">
          <ac:chgData name="Debbie KUEK Xiao Qi" userId="a8789077-7e1e-443d-8c90-9ec35f65bac0" providerId="ADAL" clId="{174000C8-7911-4FC4-AEA0-881548966E95}" dt="2024-06-20T14:10:08.483" v="5230" actId="1076"/>
          <ac:spMkLst>
            <pc:docMk/>
            <pc:sldMk cId="2588587030" sldId="392"/>
            <ac:spMk id="15" creationId="{17CCF0A9-44F5-C962-5633-E312E1109111}"/>
          </ac:spMkLst>
        </pc:spChg>
        <pc:spChg chg="add mod">
          <ac:chgData name="Debbie KUEK Xiao Qi" userId="a8789077-7e1e-443d-8c90-9ec35f65bac0" providerId="ADAL" clId="{174000C8-7911-4FC4-AEA0-881548966E95}" dt="2024-06-20T14:10:37.343" v="5237" actId="164"/>
          <ac:spMkLst>
            <pc:docMk/>
            <pc:sldMk cId="2588587030" sldId="392"/>
            <ac:spMk id="24" creationId="{502D5D7F-C633-C483-7634-391F8ABCEA73}"/>
          </ac:spMkLst>
        </pc:spChg>
        <pc:grpChg chg="add mod">
          <ac:chgData name="Debbie KUEK Xiao Qi" userId="a8789077-7e1e-443d-8c90-9ec35f65bac0" providerId="ADAL" clId="{174000C8-7911-4FC4-AEA0-881548966E95}" dt="2024-06-20T14:10:47.570" v="5241" actId="14100"/>
          <ac:grpSpMkLst>
            <pc:docMk/>
            <pc:sldMk cId="2588587030" sldId="392"/>
            <ac:grpSpMk id="5" creationId="{4F80D351-A51E-EAAD-32C0-BF19AC8E2A3B}"/>
          </ac:grpSpMkLst>
        </pc:grpChg>
        <pc:grpChg chg="add mod">
          <ac:chgData name="Debbie KUEK Xiao Qi" userId="a8789077-7e1e-443d-8c90-9ec35f65bac0" providerId="ADAL" clId="{174000C8-7911-4FC4-AEA0-881548966E95}" dt="2024-06-20T14:10:41.863" v="5239" actId="14100"/>
          <ac:grpSpMkLst>
            <pc:docMk/>
            <pc:sldMk cId="2588587030" sldId="392"/>
            <ac:grpSpMk id="33" creationId="{817C88E8-CA0A-2AD9-5B59-3352BC247198}"/>
          </ac:grpSpMkLst>
        </pc:grpChg>
        <pc:graphicFrameChg chg="mod modGraphic">
          <ac:chgData name="Debbie KUEK Xiao Qi" userId="a8789077-7e1e-443d-8c90-9ec35f65bac0" providerId="ADAL" clId="{174000C8-7911-4FC4-AEA0-881548966E95}" dt="2024-06-20T14:10:25.933" v="5232" actId="1076"/>
          <ac:graphicFrameMkLst>
            <pc:docMk/>
            <pc:sldMk cId="2588587030" sldId="392"/>
            <ac:graphicFrameMk id="17" creationId="{40A3411B-E280-F7C1-5D69-DB923852D64F}"/>
          </ac:graphicFrameMkLst>
        </pc:graphicFrameChg>
        <pc:graphicFrameChg chg="del">
          <ac:chgData name="Debbie KUEK Xiao Qi" userId="a8789077-7e1e-443d-8c90-9ec35f65bac0" providerId="ADAL" clId="{174000C8-7911-4FC4-AEA0-881548966E95}" dt="2024-06-20T15:54:02.217" v="9541" actId="478"/>
          <ac:graphicFrameMkLst>
            <pc:docMk/>
            <pc:sldMk cId="2588587030" sldId="392"/>
            <ac:graphicFrameMk id="25" creationId="{BF91C482-AF27-98C3-C094-F50231C63F24}"/>
          </ac:graphicFrameMkLst>
        </pc:graphicFrameChg>
        <pc:picChg chg="mod">
          <ac:chgData name="Debbie KUEK Xiao Qi" userId="a8789077-7e1e-443d-8c90-9ec35f65bac0" providerId="ADAL" clId="{174000C8-7911-4FC4-AEA0-881548966E95}" dt="2024-06-20T14:09:50.431" v="5224"/>
          <ac:picMkLst>
            <pc:docMk/>
            <pc:sldMk cId="2588587030" sldId="392"/>
            <ac:picMk id="6" creationId="{7FF9F65D-D1D3-A69F-783F-BFDA6420A472}"/>
          </ac:picMkLst>
        </pc:picChg>
        <pc:picChg chg="mod">
          <ac:chgData name="Debbie KUEK Xiao Qi" userId="a8789077-7e1e-443d-8c90-9ec35f65bac0" providerId="ADAL" clId="{174000C8-7911-4FC4-AEA0-881548966E95}" dt="2024-06-20T14:08:59.631" v="5221" actId="1076"/>
          <ac:picMkLst>
            <pc:docMk/>
            <pc:sldMk cId="2588587030" sldId="392"/>
            <ac:picMk id="12" creationId="{9002A1E5-D2CA-00D1-A005-2C19D6AA8685}"/>
          </ac:picMkLst>
        </pc:picChg>
        <pc:picChg chg="mod">
          <ac:chgData name="Debbie KUEK Xiao Qi" userId="a8789077-7e1e-443d-8c90-9ec35f65bac0" providerId="ADAL" clId="{174000C8-7911-4FC4-AEA0-881548966E95}" dt="2024-06-20T14:08:59.631" v="5221" actId="1076"/>
          <ac:picMkLst>
            <pc:docMk/>
            <pc:sldMk cId="2588587030" sldId="392"/>
            <ac:picMk id="14" creationId="{475A446C-238E-BFD8-6E1A-B71CF894C7A5}"/>
          </ac:picMkLst>
        </pc:picChg>
        <pc:picChg chg="add mod">
          <ac:chgData name="Debbie KUEK Xiao Qi" userId="a8789077-7e1e-443d-8c90-9ec35f65bac0" providerId="ADAL" clId="{174000C8-7911-4FC4-AEA0-881548966E95}" dt="2024-06-20T14:10:37.343" v="5237" actId="164"/>
          <ac:picMkLst>
            <pc:docMk/>
            <pc:sldMk cId="2588587030" sldId="392"/>
            <ac:picMk id="23" creationId="{27BCF428-9642-E720-AEFF-DC0D7EF044D3}"/>
          </ac:picMkLst>
        </pc:picChg>
        <pc:picChg chg="add">
          <ac:chgData name="Debbie KUEK Xiao Qi" userId="a8789077-7e1e-443d-8c90-9ec35f65bac0" providerId="ADAL" clId="{174000C8-7911-4FC4-AEA0-881548966E95}" dt="2024-06-20T14:09:26.985" v="5223"/>
          <ac:picMkLst>
            <pc:docMk/>
            <pc:sldMk cId="2588587030" sldId="392"/>
            <ac:picMk id="1026" creationId="{C3292479-BD65-D3CA-A9F4-435CC62D1063}"/>
          </ac:picMkLst>
        </pc:picChg>
        <pc:inkChg chg="mod">
          <ac:chgData name="Debbie KUEK Xiao Qi" userId="a8789077-7e1e-443d-8c90-9ec35f65bac0" providerId="ADAL" clId="{174000C8-7911-4FC4-AEA0-881548966E95}" dt="2024-06-20T14:09:50.431" v="5224"/>
          <ac:inkMkLst>
            <pc:docMk/>
            <pc:sldMk cId="2588587030" sldId="392"/>
            <ac:inkMk id="10" creationId="{87996F88-C298-3CBB-0CF7-8651581A75B2}"/>
          </ac:inkMkLst>
        </pc:inkChg>
        <pc:inkChg chg="mod">
          <ac:chgData name="Debbie KUEK Xiao Qi" userId="a8789077-7e1e-443d-8c90-9ec35f65bac0" providerId="ADAL" clId="{174000C8-7911-4FC4-AEA0-881548966E95}" dt="2024-06-20T14:09:50.431" v="5224"/>
          <ac:inkMkLst>
            <pc:docMk/>
            <pc:sldMk cId="2588587030" sldId="392"/>
            <ac:inkMk id="11" creationId="{2521391E-AD6F-3AE4-BFC9-C9078BAABBBC}"/>
          </ac:inkMkLst>
        </pc:inkChg>
        <pc:inkChg chg="mod">
          <ac:chgData name="Debbie KUEK Xiao Qi" userId="a8789077-7e1e-443d-8c90-9ec35f65bac0" providerId="ADAL" clId="{174000C8-7911-4FC4-AEA0-881548966E95}" dt="2024-06-20T14:09:50.431" v="5224"/>
          <ac:inkMkLst>
            <pc:docMk/>
            <pc:sldMk cId="2588587030" sldId="392"/>
            <ac:inkMk id="13" creationId="{A2100835-B3AE-E5B9-2E3B-467689197D28}"/>
          </ac:inkMkLst>
        </pc:inkChg>
        <pc:inkChg chg="mod">
          <ac:chgData name="Debbie KUEK Xiao Qi" userId="a8789077-7e1e-443d-8c90-9ec35f65bac0" providerId="ADAL" clId="{174000C8-7911-4FC4-AEA0-881548966E95}" dt="2024-06-20T14:09:50.431" v="5224"/>
          <ac:inkMkLst>
            <pc:docMk/>
            <pc:sldMk cId="2588587030" sldId="392"/>
            <ac:inkMk id="18" creationId="{56171381-678C-8DB8-B469-86B1B09C0351}"/>
          </ac:inkMkLst>
        </pc:inkChg>
        <pc:inkChg chg="mod">
          <ac:chgData name="Debbie KUEK Xiao Qi" userId="a8789077-7e1e-443d-8c90-9ec35f65bac0" providerId="ADAL" clId="{174000C8-7911-4FC4-AEA0-881548966E95}" dt="2024-06-20T14:09:50.431" v="5224"/>
          <ac:inkMkLst>
            <pc:docMk/>
            <pc:sldMk cId="2588587030" sldId="392"/>
            <ac:inkMk id="19" creationId="{790536CF-2718-8FB4-F73A-64E7880E4F22}"/>
          </ac:inkMkLst>
        </pc:inkChg>
        <pc:inkChg chg="mod">
          <ac:chgData name="Debbie KUEK Xiao Qi" userId="a8789077-7e1e-443d-8c90-9ec35f65bac0" providerId="ADAL" clId="{174000C8-7911-4FC4-AEA0-881548966E95}" dt="2024-06-20T14:09:50.431" v="5224"/>
          <ac:inkMkLst>
            <pc:docMk/>
            <pc:sldMk cId="2588587030" sldId="392"/>
            <ac:inkMk id="20" creationId="{9B38E510-5FFD-431C-3914-6E2550FA917D}"/>
          </ac:inkMkLst>
        </pc:inkChg>
        <pc:inkChg chg="mod">
          <ac:chgData name="Debbie KUEK Xiao Qi" userId="a8789077-7e1e-443d-8c90-9ec35f65bac0" providerId="ADAL" clId="{174000C8-7911-4FC4-AEA0-881548966E95}" dt="2024-06-20T14:09:50.431" v="5224"/>
          <ac:inkMkLst>
            <pc:docMk/>
            <pc:sldMk cId="2588587030" sldId="392"/>
            <ac:inkMk id="21" creationId="{087F931C-805E-A67B-A0BD-4C8CA6B92033}"/>
          </ac:inkMkLst>
        </pc:inkChg>
        <pc:inkChg chg="mod">
          <ac:chgData name="Debbie KUEK Xiao Qi" userId="a8789077-7e1e-443d-8c90-9ec35f65bac0" providerId="ADAL" clId="{174000C8-7911-4FC4-AEA0-881548966E95}" dt="2024-06-20T14:09:50.431" v="5224"/>
          <ac:inkMkLst>
            <pc:docMk/>
            <pc:sldMk cId="2588587030" sldId="392"/>
            <ac:inkMk id="22" creationId="{573CE6A6-9AC1-F16F-CEFC-7B6699BAA256}"/>
          </ac:inkMkLst>
        </pc:inkChg>
        <pc:inkChg chg="add mod">
          <ac:chgData name="Debbie KUEK Xiao Qi" userId="a8789077-7e1e-443d-8c90-9ec35f65bac0" providerId="ADAL" clId="{174000C8-7911-4FC4-AEA0-881548966E95}" dt="2024-06-20T14:10:37.343" v="5237" actId="164"/>
          <ac:inkMkLst>
            <pc:docMk/>
            <pc:sldMk cId="2588587030" sldId="392"/>
            <ac:inkMk id="26" creationId="{AFD8570E-0F08-EE41-6870-F9E229A64D0F}"/>
          </ac:inkMkLst>
        </pc:inkChg>
        <pc:inkChg chg="add mod">
          <ac:chgData name="Debbie KUEK Xiao Qi" userId="a8789077-7e1e-443d-8c90-9ec35f65bac0" providerId="ADAL" clId="{174000C8-7911-4FC4-AEA0-881548966E95}" dt="2024-06-20T14:10:37.343" v="5237" actId="164"/>
          <ac:inkMkLst>
            <pc:docMk/>
            <pc:sldMk cId="2588587030" sldId="392"/>
            <ac:inkMk id="27" creationId="{5F71BFF0-6F0D-BAED-D536-1EDD29764AB7}"/>
          </ac:inkMkLst>
        </pc:inkChg>
        <pc:inkChg chg="add mod">
          <ac:chgData name="Debbie KUEK Xiao Qi" userId="a8789077-7e1e-443d-8c90-9ec35f65bac0" providerId="ADAL" clId="{174000C8-7911-4FC4-AEA0-881548966E95}" dt="2024-06-20T14:10:37.343" v="5237" actId="164"/>
          <ac:inkMkLst>
            <pc:docMk/>
            <pc:sldMk cId="2588587030" sldId="392"/>
            <ac:inkMk id="28" creationId="{D2D04BD3-19A5-D9E2-CC59-B129A0F8EBB8}"/>
          </ac:inkMkLst>
        </pc:inkChg>
        <pc:inkChg chg="add mod">
          <ac:chgData name="Debbie KUEK Xiao Qi" userId="a8789077-7e1e-443d-8c90-9ec35f65bac0" providerId="ADAL" clId="{174000C8-7911-4FC4-AEA0-881548966E95}" dt="2024-06-20T14:10:37.343" v="5237" actId="164"/>
          <ac:inkMkLst>
            <pc:docMk/>
            <pc:sldMk cId="2588587030" sldId="392"/>
            <ac:inkMk id="29" creationId="{FE983CD9-46AD-0229-71FB-2A3B5D426832}"/>
          </ac:inkMkLst>
        </pc:inkChg>
        <pc:inkChg chg="add mod">
          <ac:chgData name="Debbie KUEK Xiao Qi" userId="a8789077-7e1e-443d-8c90-9ec35f65bac0" providerId="ADAL" clId="{174000C8-7911-4FC4-AEA0-881548966E95}" dt="2024-06-20T14:10:37.343" v="5237" actId="164"/>
          <ac:inkMkLst>
            <pc:docMk/>
            <pc:sldMk cId="2588587030" sldId="392"/>
            <ac:inkMk id="30" creationId="{35CDD3E9-C11F-8A3B-04BB-A1D9451125C1}"/>
          </ac:inkMkLst>
        </pc:inkChg>
        <pc:inkChg chg="add mod">
          <ac:chgData name="Debbie KUEK Xiao Qi" userId="a8789077-7e1e-443d-8c90-9ec35f65bac0" providerId="ADAL" clId="{174000C8-7911-4FC4-AEA0-881548966E95}" dt="2024-06-20T14:10:37.343" v="5237" actId="164"/>
          <ac:inkMkLst>
            <pc:docMk/>
            <pc:sldMk cId="2588587030" sldId="392"/>
            <ac:inkMk id="31" creationId="{8168ACB4-9F3E-2398-4E52-217A43354B78}"/>
          </ac:inkMkLst>
        </pc:inkChg>
        <pc:inkChg chg="add mod">
          <ac:chgData name="Debbie KUEK Xiao Qi" userId="a8789077-7e1e-443d-8c90-9ec35f65bac0" providerId="ADAL" clId="{174000C8-7911-4FC4-AEA0-881548966E95}" dt="2024-06-20T14:10:37.343" v="5237" actId="164"/>
          <ac:inkMkLst>
            <pc:docMk/>
            <pc:sldMk cId="2588587030" sldId="392"/>
            <ac:inkMk id="32" creationId="{C50775AA-5EC5-D13A-E6A0-3FE3F3E73812}"/>
          </ac:inkMkLst>
        </pc:inkChg>
      </pc:sldChg>
      <pc:sldChg chg="delSp add del setBg delDesignElem">
        <pc:chgData name="Debbie KUEK Xiao Qi" userId="a8789077-7e1e-443d-8c90-9ec35f65bac0" providerId="ADAL" clId="{174000C8-7911-4FC4-AEA0-881548966E95}" dt="2024-06-20T13:45:17.229" v="3597" actId="47"/>
        <pc:sldMkLst>
          <pc:docMk/>
          <pc:sldMk cId="2856634411" sldId="392"/>
        </pc:sldMkLst>
        <pc:spChg chg="del">
          <ac:chgData name="Debbie KUEK Xiao Qi" userId="a8789077-7e1e-443d-8c90-9ec35f65bac0" providerId="ADAL" clId="{174000C8-7911-4FC4-AEA0-881548966E95}" dt="2024-06-20T13:45:09.087" v="3596"/>
          <ac:spMkLst>
            <pc:docMk/>
            <pc:sldMk cId="2856634411" sldId="392"/>
            <ac:spMk id="9" creationId="{47942995-B07F-4636-9A06-C6A104B260A8}"/>
          </ac:spMkLst>
        </pc:spChg>
        <pc:spChg chg="del">
          <ac:chgData name="Debbie KUEK Xiao Qi" userId="a8789077-7e1e-443d-8c90-9ec35f65bac0" providerId="ADAL" clId="{174000C8-7911-4FC4-AEA0-881548966E95}" dt="2024-06-20T13:45:09.087" v="3596"/>
          <ac:spMkLst>
            <pc:docMk/>
            <pc:sldMk cId="2856634411" sldId="392"/>
            <ac:spMk id="16" creationId="{B81933D1-5615-42C7-9C0B-4EB7105CCE2D}"/>
          </ac:spMkLst>
        </pc:spChg>
        <pc:spChg chg="del">
          <ac:chgData name="Debbie KUEK Xiao Qi" userId="a8789077-7e1e-443d-8c90-9ec35f65bac0" providerId="ADAL" clId="{174000C8-7911-4FC4-AEA0-881548966E95}" dt="2024-06-20T13:45:09.087" v="3596"/>
          <ac:spMkLst>
            <pc:docMk/>
            <pc:sldMk cId="2856634411" sldId="392"/>
            <ac:spMk id="18" creationId="{19C9EAEA-39D0-4B0E-A0EB-51E7B26740B1}"/>
          </ac:spMkLst>
        </pc:spChg>
        <pc:grpChg chg="del">
          <ac:chgData name="Debbie KUEK Xiao Qi" userId="a8789077-7e1e-443d-8c90-9ec35f65bac0" providerId="ADAL" clId="{174000C8-7911-4FC4-AEA0-881548966E95}" dt="2024-06-20T13:45:09.087" v="3596"/>
          <ac:grpSpMkLst>
            <pc:docMk/>
            <pc:sldMk cId="2856634411" sldId="392"/>
            <ac:grpSpMk id="11" creationId="{032D8612-31EB-44CF-A1D0-14FD4C705424}"/>
          </ac:grpSpMkLst>
        </pc:grpChg>
      </pc:sldChg>
      <pc:sldChg chg="addSp delSp modSp add mod modNotesTx">
        <pc:chgData name="Debbie KUEK Xiao Qi" userId="a8789077-7e1e-443d-8c90-9ec35f65bac0" providerId="ADAL" clId="{174000C8-7911-4FC4-AEA0-881548966E95}" dt="2024-06-22T10:43:23.569" v="16369" actId="6549"/>
        <pc:sldMkLst>
          <pc:docMk/>
          <pc:sldMk cId="272350887" sldId="393"/>
        </pc:sldMkLst>
        <pc:spChg chg="add mod">
          <ac:chgData name="Debbie KUEK Xiao Qi" userId="a8789077-7e1e-443d-8c90-9ec35f65bac0" providerId="ADAL" clId="{174000C8-7911-4FC4-AEA0-881548966E95}" dt="2024-06-20T14:40:00.158" v="6916" actId="14100"/>
          <ac:spMkLst>
            <pc:docMk/>
            <pc:sldMk cId="272350887" sldId="393"/>
            <ac:spMk id="5" creationId="{DC896BF9-892C-D7F9-8F41-FD2A4D3CE77F}"/>
          </ac:spMkLst>
        </pc:spChg>
        <pc:spChg chg="add mod">
          <ac:chgData name="Debbie KUEK Xiao Qi" userId="a8789077-7e1e-443d-8c90-9ec35f65bac0" providerId="ADAL" clId="{174000C8-7911-4FC4-AEA0-881548966E95}" dt="2024-06-20T14:40:48.990" v="7051" actId="1076"/>
          <ac:spMkLst>
            <pc:docMk/>
            <pc:sldMk cId="272350887" sldId="393"/>
            <ac:spMk id="7" creationId="{3CB794D2-40AA-535A-F7B3-98247514FE2F}"/>
          </ac:spMkLst>
        </pc:spChg>
        <pc:spChg chg="del">
          <ac:chgData name="Debbie KUEK Xiao Qi" userId="a8789077-7e1e-443d-8c90-9ec35f65bac0" providerId="ADAL" clId="{174000C8-7911-4FC4-AEA0-881548966E95}" dt="2024-06-20T14:28:47.448" v="6097" actId="478"/>
          <ac:spMkLst>
            <pc:docMk/>
            <pc:sldMk cId="272350887" sldId="393"/>
            <ac:spMk id="15" creationId="{1CE6776C-D234-D57A-DD1D-4AED348B4C67}"/>
          </ac:spMkLst>
        </pc:spChg>
        <pc:spChg chg="del">
          <ac:chgData name="Debbie KUEK Xiao Qi" userId="a8789077-7e1e-443d-8c90-9ec35f65bac0" providerId="ADAL" clId="{174000C8-7911-4FC4-AEA0-881548966E95}" dt="2024-06-20T14:28:47.448" v="6097" actId="478"/>
          <ac:spMkLst>
            <pc:docMk/>
            <pc:sldMk cId="272350887" sldId="393"/>
            <ac:spMk id="19" creationId="{14F6AC28-0C42-EEC9-1006-37A71EC9DEA6}"/>
          </ac:spMkLst>
        </pc:spChg>
        <pc:spChg chg="del mod">
          <ac:chgData name="Debbie KUEK Xiao Qi" userId="a8789077-7e1e-443d-8c90-9ec35f65bac0" providerId="ADAL" clId="{174000C8-7911-4FC4-AEA0-881548966E95}" dt="2024-06-20T14:29:08.355" v="6105" actId="478"/>
          <ac:spMkLst>
            <pc:docMk/>
            <pc:sldMk cId="272350887" sldId="393"/>
            <ac:spMk id="21" creationId="{E6CCD67B-F90D-28BD-4289-FFB5C494151A}"/>
          </ac:spMkLst>
        </pc:spChg>
        <pc:spChg chg="mod">
          <ac:chgData name="Debbie KUEK Xiao Qi" userId="a8789077-7e1e-443d-8c90-9ec35f65bac0" providerId="ADAL" clId="{174000C8-7911-4FC4-AEA0-881548966E95}" dt="2024-06-20T15:51:03.544" v="9479" actId="113"/>
          <ac:spMkLst>
            <pc:docMk/>
            <pc:sldMk cId="272350887" sldId="393"/>
            <ac:spMk id="23" creationId="{A32409D2-F2FE-CC2C-7808-594CF27305DF}"/>
          </ac:spMkLst>
        </pc:spChg>
        <pc:graphicFrameChg chg="add del mod modGraphic">
          <ac:chgData name="Debbie KUEK Xiao Qi" userId="a8789077-7e1e-443d-8c90-9ec35f65bac0" providerId="ADAL" clId="{174000C8-7911-4FC4-AEA0-881548966E95}" dt="2024-06-20T14:36:06.027" v="6794" actId="478"/>
          <ac:graphicFrameMkLst>
            <pc:docMk/>
            <pc:sldMk cId="272350887" sldId="393"/>
            <ac:graphicFrameMk id="2" creationId="{04726AC4-4C13-0025-E973-23F80B33D798}"/>
          </ac:graphicFrameMkLst>
        </pc:graphicFrameChg>
        <pc:graphicFrameChg chg="add del">
          <ac:chgData name="Debbie KUEK Xiao Qi" userId="a8789077-7e1e-443d-8c90-9ec35f65bac0" providerId="ADAL" clId="{174000C8-7911-4FC4-AEA0-881548966E95}" dt="2024-06-20T14:28:47.448" v="6097" actId="478"/>
          <ac:graphicFrameMkLst>
            <pc:docMk/>
            <pc:sldMk cId="272350887" sldId="393"/>
            <ac:graphicFrameMk id="17" creationId="{45605564-6DC3-CFB8-067B-D60AEF0BE566}"/>
          </ac:graphicFrameMkLst>
        </pc:graphicFrameChg>
        <pc:picChg chg="add mod">
          <ac:chgData name="Debbie KUEK Xiao Qi" userId="a8789077-7e1e-443d-8c90-9ec35f65bac0" providerId="ADAL" clId="{174000C8-7911-4FC4-AEA0-881548966E95}" dt="2024-06-20T14:38:28.044" v="6835" actId="1076"/>
          <ac:picMkLst>
            <pc:docMk/>
            <pc:sldMk cId="272350887" sldId="393"/>
            <ac:picMk id="4" creationId="{06DF035B-61D9-148D-6EB6-1063F53979B4}"/>
          </ac:picMkLst>
        </pc:picChg>
      </pc:sldChg>
      <pc:sldChg chg="addSp delSp modSp new del mod">
        <pc:chgData name="Debbie KUEK Xiao Qi" userId="a8789077-7e1e-443d-8c90-9ec35f65bac0" providerId="ADAL" clId="{174000C8-7911-4FC4-AEA0-881548966E95}" dt="2024-06-20T13:54:35.791" v="3893" actId="47"/>
        <pc:sldMkLst>
          <pc:docMk/>
          <pc:sldMk cId="3391601443" sldId="393"/>
        </pc:sldMkLst>
        <pc:spChg chg="del">
          <ac:chgData name="Debbie KUEK Xiao Qi" userId="a8789077-7e1e-443d-8c90-9ec35f65bac0" providerId="ADAL" clId="{174000C8-7911-4FC4-AEA0-881548966E95}" dt="2024-06-20T13:48:43.233" v="3786" actId="478"/>
          <ac:spMkLst>
            <pc:docMk/>
            <pc:sldMk cId="3391601443" sldId="393"/>
            <ac:spMk id="2" creationId="{2B4BCD60-A852-A354-C452-2B0BC5A2B4DA}"/>
          </ac:spMkLst>
        </pc:spChg>
        <pc:spChg chg="del">
          <ac:chgData name="Debbie KUEK Xiao Qi" userId="a8789077-7e1e-443d-8c90-9ec35f65bac0" providerId="ADAL" clId="{174000C8-7911-4FC4-AEA0-881548966E95}" dt="2024-06-20T13:48:45.138" v="3787" actId="478"/>
          <ac:spMkLst>
            <pc:docMk/>
            <pc:sldMk cId="3391601443" sldId="393"/>
            <ac:spMk id="3" creationId="{AFDD42C3-3799-606F-3E31-A79AFC503E95}"/>
          </ac:spMkLst>
        </pc:spChg>
        <pc:spChg chg="add mod">
          <ac:chgData name="Debbie KUEK Xiao Qi" userId="a8789077-7e1e-443d-8c90-9ec35f65bac0" providerId="ADAL" clId="{174000C8-7911-4FC4-AEA0-881548966E95}" dt="2024-06-20T13:54:16.504" v="3889" actId="1076"/>
          <ac:spMkLst>
            <pc:docMk/>
            <pc:sldMk cId="3391601443" sldId="393"/>
            <ac:spMk id="4" creationId="{23C173AF-A21E-6500-5DB6-9B9BA0F0B713}"/>
          </ac:spMkLst>
        </pc:spChg>
        <pc:spChg chg="add mod">
          <ac:chgData name="Debbie KUEK Xiao Qi" userId="a8789077-7e1e-443d-8c90-9ec35f65bac0" providerId="ADAL" clId="{174000C8-7911-4FC4-AEA0-881548966E95}" dt="2024-06-20T13:54:16.504" v="3889" actId="1076"/>
          <ac:spMkLst>
            <pc:docMk/>
            <pc:sldMk cId="3391601443" sldId="393"/>
            <ac:spMk id="5" creationId="{B3CC81ED-507B-E77B-EA43-88071FA0D632}"/>
          </ac:spMkLst>
        </pc:spChg>
        <pc:spChg chg="add mod">
          <ac:chgData name="Debbie KUEK Xiao Qi" userId="a8789077-7e1e-443d-8c90-9ec35f65bac0" providerId="ADAL" clId="{174000C8-7911-4FC4-AEA0-881548966E95}" dt="2024-06-20T13:54:16.504" v="3889" actId="1076"/>
          <ac:spMkLst>
            <pc:docMk/>
            <pc:sldMk cId="3391601443" sldId="393"/>
            <ac:spMk id="6" creationId="{1C32DCCB-F47F-915E-892D-642D88552FC0}"/>
          </ac:spMkLst>
        </pc:spChg>
        <pc:spChg chg="add mod">
          <ac:chgData name="Debbie KUEK Xiao Qi" userId="a8789077-7e1e-443d-8c90-9ec35f65bac0" providerId="ADAL" clId="{174000C8-7911-4FC4-AEA0-881548966E95}" dt="2024-06-20T13:54:16.504" v="3889" actId="1076"/>
          <ac:spMkLst>
            <pc:docMk/>
            <pc:sldMk cId="3391601443" sldId="393"/>
            <ac:spMk id="7" creationId="{248B6737-29CA-55C2-19EE-47CF97B10BB4}"/>
          </ac:spMkLst>
        </pc:spChg>
        <pc:spChg chg="add mod ord">
          <ac:chgData name="Debbie KUEK Xiao Qi" userId="a8789077-7e1e-443d-8c90-9ec35f65bac0" providerId="ADAL" clId="{174000C8-7911-4FC4-AEA0-881548966E95}" dt="2024-06-20T13:54:16.504" v="3889" actId="1076"/>
          <ac:spMkLst>
            <pc:docMk/>
            <pc:sldMk cId="3391601443" sldId="393"/>
            <ac:spMk id="10" creationId="{8BF6FA4D-DA63-42F5-1546-CADDEE054F46}"/>
          </ac:spMkLst>
        </pc:spChg>
        <pc:spChg chg="add del mod">
          <ac:chgData name="Debbie KUEK Xiao Qi" userId="a8789077-7e1e-443d-8c90-9ec35f65bac0" providerId="ADAL" clId="{174000C8-7911-4FC4-AEA0-881548966E95}" dt="2024-06-20T13:54:30.955" v="3892" actId="478"/>
          <ac:spMkLst>
            <pc:docMk/>
            <pc:sldMk cId="3391601443" sldId="393"/>
            <ac:spMk id="11" creationId="{543466BE-B310-7104-B5FB-F032AE4642FF}"/>
          </ac:spMkLst>
        </pc:spChg>
        <pc:spChg chg="add mod">
          <ac:chgData name="Debbie KUEK Xiao Qi" userId="a8789077-7e1e-443d-8c90-9ec35f65bac0" providerId="ADAL" clId="{174000C8-7911-4FC4-AEA0-881548966E95}" dt="2024-06-20T13:54:30.955" v="3892" actId="478"/>
          <ac:spMkLst>
            <pc:docMk/>
            <pc:sldMk cId="3391601443" sldId="393"/>
            <ac:spMk id="13" creationId="{B2C82C85-AEA5-0A89-0BA2-F641E9123D6F}"/>
          </ac:spMkLst>
        </pc:spChg>
        <pc:cxnChg chg="add del mod">
          <ac:chgData name="Debbie KUEK Xiao Qi" userId="a8789077-7e1e-443d-8c90-9ec35f65bac0" providerId="ADAL" clId="{174000C8-7911-4FC4-AEA0-881548966E95}" dt="2024-06-20T13:50:36.967" v="3816" actId="478"/>
          <ac:cxnSpMkLst>
            <pc:docMk/>
            <pc:sldMk cId="3391601443" sldId="393"/>
            <ac:cxnSpMk id="8" creationId="{A7B90D75-365C-763E-4066-BD8DE39DA516}"/>
          </ac:cxnSpMkLst>
        </pc:cxnChg>
        <pc:cxnChg chg="add del mod">
          <ac:chgData name="Debbie KUEK Xiao Qi" userId="a8789077-7e1e-443d-8c90-9ec35f65bac0" providerId="ADAL" clId="{174000C8-7911-4FC4-AEA0-881548966E95}" dt="2024-06-20T13:50:36.967" v="3816" actId="478"/>
          <ac:cxnSpMkLst>
            <pc:docMk/>
            <pc:sldMk cId="3391601443" sldId="393"/>
            <ac:cxnSpMk id="9" creationId="{DBE53D12-F882-2BDD-E1E9-2DCF86B7441B}"/>
          </ac:cxnSpMkLst>
        </pc:cxnChg>
      </pc:sldChg>
      <pc:sldChg chg="addSp delSp modSp add mod modNotesTx">
        <pc:chgData name="Debbie KUEK Xiao Qi" userId="a8789077-7e1e-443d-8c90-9ec35f65bac0" providerId="ADAL" clId="{174000C8-7911-4FC4-AEA0-881548966E95}" dt="2024-06-22T10:55:03.131" v="18025" actId="20577"/>
        <pc:sldMkLst>
          <pc:docMk/>
          <pc:sldMk cId="1429860307" sldId="394"/>
        </pc:sldMkLst>
        <pc:spChg chg="del">
          <ac:chgData name="Debbie KUEK Xiao Qi" userId="a8789077-7e1e-443d-8c90-9ec35f65bac0" providerId="ADAL" clId="{174000C8-7911-4FC4-AEA0-881548966E95}" dt="2024-06-20T14:43:34.153" v="7084" actId="478"/>
          <ac:spMkLst>
            <pc:docMk/>
            <pc:sldMk cId="1429860307" sldId="394"/>
            <ac:spMk id="5" creationId="{DC896BF9-892C-D7F9-8F41-FD2A4D3CE77F}"/>
          </ac:spMkLst>
        </pc:spChg>
        <pc:spChg chg="del">
          <ac:chgData name="Debbie KUEK Xiao Qi" userId="a8789077-7e1e-443d-8c90-9ec35f65bac0" providerId="ADAL" clId="{174000C8-7911-4FC4-AEA0-881548966E95}" dt="2024-06-20T14:43:32.495" v="7083" actId="478"/>
          <ac:spMkLst>
            <pc:docMk/>
            <pc:sldMk cId="1429860307" sldId="394"/>
            <ac:spMk id="7" creationId="{3CB794D2-40AA-535A-F7B3-98247514FE2F}"/>
          </ac:spMkLst>
        </pc:spChg>
        <pc:spChg chg="add mod">
          <ac:chgData name="Debbie KUEK Xiao Qi" userId="a8789077-7e1e-443d-8c90-9ec35f65bac0" providerId="ADAL" clId="{174000C8-7911-4FC4-AEA0-881548966E95}" dt="2024-06-20T15:50:56" v="9477" actId="313"/>
          <ac:spMkLst>
            <pc:docMk/>
            <pc:sldMk cId="1429860307" sldId="394"/>
            <ac:spMk id="13" creationId="{660FE37F-1416-D33C-8865-1644CE99F1D9}"/>
          </ac:spMkLst>
        </pc:spChg>
        <pc:spChg chg="add mod">
          <ac:chgData name="Debbie KUEK Xiao Qi" userId="a8789077-7e1e-443d-8c90-9ec35f65bac0" providerId="ADAL" clId="{174000C8-7911-4FC4-AEA0-881548966E95}" dt="2024-06-20T14:51:44.108" v="7794" actId="1076"/>
          <ac:spMkLst>
            <pc:docMk/>
            <pc:sldMk cId="1429860307" sldId="394"/>
            <ac:spMk id="15" creationId="{C345C188-3418-9385-7522-0C6257AA8521}"/>
          </ac:spMkLst>
        </pc:spChg>
        <pc:spChg chg="add mod">
          <ac:chgData name="Debbie KUEK Xiao Qi" userId="a8789077-7e1e-443d-8c90-9ec35f65bac0" providerId="ADAL" clId="{174000C8-7911-4FC4-AEA0-881548966E95}" dt="2024-06-20T14:51:03.436" v="7677" actId="14100"/>
          <ac:spMkLst>
            <pc:docMk/>
            <pc:sldMk cId="1429860307" sldId="394"/>
            <ac:spMk id="17" creationId="{DB37F02A-BA16-73FA-9EAE-648A08BE4FED}"/>
          </ac:spMkLst>
        </pc:spChg>
        <pc:spChg chg="add mod">
          <ac:chgData name="Debbie KUEK Xiao Qi" userId="a8789077-7e1e-443d-8c90-9ec35f65bac0" providerId="ADAL" clId="{174000C8-7911-4FC4-AEA0-881548966E95}" dt="2024-06-20T15:53:07.425" v="9533" actId="208"/>
          <ac:spMkLst>
            <pc:docMk/>
            <pc:sldMk cId="1429860307" sldId="394"/>
            <ac:spMk id="19" creationId="{EFC2C7AB-9D30-60BC-CC3E-A288A1F80418}"/>
          </ac:spMkLst>
        </pc:spChg>
        <pc:spChg chg="mod">
          <ac:chgData name="Debbie KUEK Xiao Qi" userId="a8789077-7e1e-443d-8c90-9ec35f65bac0" providerId="ADAL" clId="{174000C8-7911-4FC4-AEA0-881548966E95}" dt="2024-06-20T14:48:23.137" v="7641" actId="14100"/>
          <ac:spMkLst>
            <pc:docMk/>
            <pc:sldMk cId="1429860307" sldId="394"/>
            <ac:spMk id="23" creationId="{A32409D2-F2FE-CC2C-7808-594CF27305DF}"/>
          </ac:spMkLst>
        </pc:spChg>
        <pc:picChg chg="add mod">
          <ac:chgData name="Debbie KUEK Xiao Qi" userId="a8789077-7e1e-443d-8c90-9ec35f65bac0" providerId="ADAL" clId="{174000C8-7911-4FC4-AEA0-881548966E95}" dt="2024-06-20T14:48:29.455" v="7644" actId="1076"/>
          <ac:picMkLst>
            <pc:docMk/>
            <pc:sldMk cId="1429860307" sldId="394"/>
            <ac:picMk id="3" creationId="{447C6049-7353-1619-ACFD-58009C885D86}"/>
          </ac:picMkLst>
        </pc:picChg>
        <pc:picChg chg="del">
          <ac:chgData name="Debbie KUEK Xiao Qi" userId="a8789077-7e1e-443d-8c90-9ec35f65bac0" providerId="ADAL" clId="{174000C8-7911-4FC4-AEA0-881548966E95}" dt="2024-06-20T14:43:31.126" v="7082" actId="478"/>
          <ac:picMkLst>
            <pc:docMk/>
            <pc:sldMk cId="1429860307" sldId="394"/>
            <ac:picMk id="4" creationId="{06DF035B-61D9-148D-6EB6-1063F53979B4}"/>
          </ac:picMkLst>
        </pc:picChg>
      </pc:sldChg>
      <pc:sldChg chg="addSp delSp modSp add mod modNotesTx">
        <pc:chgData name="Debbie KUEK Xiao Qi" userId="a8789077-7e1e-443d-8c90-9ec35f65bac0" providerId="ADAL" clId="{174000C8-7911-4FC4-AEA0-881548966E95}" dt="2024-06-22T10:59:54.944" v="18521" actId="20577"/>
        <pc:sldMkLst>
          <pc:docMk/>
          <pc:sldMk cId="3482700851" sldId="395"/>
        </pc:sldMkLst>
        <pc:spChg chg="add mod">
          <ac:chgData name="Debbie KUEK Xiao Qi" userId="a8789077-7e1e-443d-8c90-9ec35f65bac0" providerId="ADAL" clId="{174000C8-7911-4FC4-AEA0-881548966E95}" dt="2024-06-20T15:50:54.407" v="9476" actId="313"/>
          <ac:spMkLst>
            <pc:docMk/>
            <pc:sldMk cId="3482700851" sldId="395"/>
            <ac:spMk id="5" creationId="{5ADB30A4-CFE9-BEEC-A702-BA3EEF779A39}"/>
          </ac:spMkLst>
        </pc:spChg>
        <pc:spChg chg="add mod">
          <ac:chgData name="Debbie KUEK Xiao Qi" userId="a8789077-7e1e-443d-8c90-9ec35f65bac0" providerId="ADAL" clId="{174000C8-7911-4FC4-AEA0-881548966E95}" dt="2024-06-20T14:59:29.418" v="7994" actId="1076"/>
          <ac:spMkLst>
            <pc:docMk/>
            <pc:sldMk cId="3482700851" sldId="395"/>
            <ac:spMk id="6" creationId="{5D5F097B-AB60-6010-A089-3D96EEF1FAC7}"/>
          </ac:spMkLst>
        </pc:spChg>
        <pc:spChg chg="add mod">
          <ac:chgData name="Debbie KUEK Xiao Qi" userId="a8789077-7e1e-443d-8c90-9ec35f65bac0" providerId="ADAL" clId="{174000C8-7911-4FC4-AEA0-881548966E95}" dt="2024-06-20T15:53:32.584" v="9539" actId="1076"/>
          <ac:spMkLst>
            <pc:docMk/>
            <pc:sldMk cId="3482700851" sldId="395"/>
            <ac:spMk id="7" creationId="{394CCBF4-EAE0-AFBB-CC7E-347AEBBDCB04}"/>
          </ac:spMkLst>
        </pc:spChg>
        <pc:spChg chg="del">
          <ac:chgData name="Debbie KUEK Xiao Qi" userId="a8789077-7e1e-443d-8c90-9ec35f65bac0" providerId="ADAL" clId="{174000C8-7911-4FC4-AEA0-881548966E95}" dt="2024-06-20T14:53:47.542" v="7837" actId="478"/>
          <ac:spMkLst>
            <pc:docMk/>
            <pc:sldMk cId="3482700851" sldId="395"/>
            <ac:spMk id="13" creationId="{660FE37F-1416-D33C-8865-1644CE99F1D9}"/>
          </ac:spMkLst>
        </pc:spChg>
        <pc:spChg chg="mod">
          <ac:chgData name="Debbie KUEK Xiao Qi" userId="a8789077-7e1e-443d-8c90-9ec35f65bac0" providerId="ADAL" clId="{174000C8-7911-4FC4-AEA0-881548966E95}" dt="2024-06-20T14:56:04.248" v="7919" actId="1076"/>
          <ac:spMkLst>
            <pc:docMk/>
            <pc:sldMk cId="3482700851" sldId="395"/>
            <ac:spMk id="15" creationId="{C345C188-3418-9385-7522-0C6257AA8521}"/>
          </ac:spMkLst>
        </pc:spChg>
        <pc:spChg chg="mod">
          <ac:chgData name="Debbie KUEK Xiao Qi" userId="a8789077-7e1e-443d-8c90-9ec35f65bac0" providerId="ADAL" clId="{174000C8-7911-4FC4-AEA0-881548966E95}" dt="2024-06-20T14:56:06.993" v="7920" actId="20577"/>
          <ac:spMkLst>
            <pc:docMk/>
            <pc:sldMk cId="3482700851" sldId="395"/>
            <ac:spMk id="23" creationId="{A32409D2-F2FE-CC2C-7808-594CF27305DF}"/>
          </ac:spMkLst>
        </pc:spChg>
        <pc:picChg chg="del">
          <ac:chgData name="Debbie KUEK Xiao Qi" userId="a8789077-7e1e-443d-8c90-9ec35f65bac0" providerId="ADAL" clId="{174000C8-7911-4FC4-AEA0-881548966E95}" dt="2024-06-20T14:50:42.286" v="7670" actId="478"/>
          <ac:picMkLst>
            <pc:docMk/>
            <pc:sldMk cId="3482700851" sldId="395"/>
            <ac:picMk id="3" creationId="{447C6049-7353-1619-ACFD-58009C885D86}"/>
          </ac:picMkLst>
        </pc:picChg>
        <pc:picChg chg="add mod">
          <ac:chgData name="Debbie KUEK Xiao Qi" userId="a8789077-7e1e-443d-8c90-9ec35f65bac0" providerId="ADAL" clId="{174000C8-7911-4FC4-AEA0-881548966E95}" dt="2024-06-20T14:59:22.332" v="7992" actId="1076"/>
          <ac:picMkLst>
            <pc:docMk/>
            <pc:sldMk cId="3482700851" sldId="395"/>
            <ac:picMk id="4" creationId="{34228ABE-27E3-7D02-9904-A7ABDEFE000D}"/>
          </ac:picMkLst>
        </pc:picChg>
      </pc:sldChg>
      <pc:sldChg chg="addSp delSp modSp add mod modNotesTx">
        <pc:chgData name="Debbie KUEK Xiao Qi" userId="a8789077-7e1e-443d-8c90-9ec35f65bac0" providerId="ADAL" clId="{174000C8-7911-4FC4-AEA0-881548966E95}" dt="2024-06-22T11:10:04.046" v="20531" actId="20577"/>
        <pc:sldMkLst>
          <pc:docMk/>
          <pc:sldMk cId="951584620" sldId="396"/>
        </pc:sldMkLst>
        <pc:spChg chg="add mod">
          <ac:chgData name="Debbie KUEK Xiao Qi" userId="a8789077-7e1e-443d-8c90-9ec35f65bac0" providerId="ADAL" clId="{174000C8-7911-4FC4-AEA0-881548966E95}" dt="2024-06-20T15:50:24.904" v="9463" actId="1036"/>
          <ac:spMkLst>
            <pc:docMk/>
            <pc:sldMk cId="951584620" sldId="396"/>
            <ac:spMk id="2" creationId="{4AD37A88-CC2C-3352-77BB-4C88E1E835F8}"/>
          </ac:spMkLst>
        </pc:spChg>
        <pc:spChg chg="mod">
          <ac:chgData name="Debbie KUEK Xiao Qi" userId="a8789077-7e1e-443d-8c90-9ec35f65bac0" providerId="ADAL" clId="{174000C8-7911-4FC4-AEA0-881548966E95}" dt="2024-06-20T15:50:58.181" v="9478" actId="313"/>
          <ac:spMkLst>
            <pc:docMk/>
            <pc:sldMk cId="951584620" sldId="396"/>
            <ac:spMk id="5" creationId="{5ADB30A4-CFE9-BEEC-A702-BA3EEF779A39}"/>
          </ac:spMkLst>
        </pc:spChg>
        <pc:spChg chg="del">
          <ac:chgData name="Debbie KUEK Xiao Qi" userId="a8789077-7e1e-443d-8c90-9ec35f65bac0" providerId="ADAL" clId="{174000C8-7911-4FC4-AEA0-881548966E95}" dt="2024-06-20T14:59:46.141" v="7996" actId="478"/>
          <ac:spMkLst>
            <pc:docMk/>
            <pc:sldMk cId="951584620" sldId="396"/>
            <ac:spMk id="6" creationId="{5D5F097B-AB60-6010-A089-3D96EEF1FAC7}"/>
          </ac:spMkLst>
        </pc:spChg>
        <pc:spChg chg="add del mod">
          <ac:chgData name="Debbie KUEK Xiao Qi" userId="a8789077-7e1e-443d-8c90-9ec35f65bac0" providerId="ADAL" clId="{174000C8-7911-4FC4-AEA0-881548966E95}" dt="2024-06-20T15:04:40.912" v="8427" actId="478"/>
          <ac:spMkLst>
            <pc:docMk/>
            <pc:sldMk cId="951584620" sldId="396"/>
            <ac:spMk id="7" creationId="{BC16AA13-1984-8051-2C86-80B71E8547EE}"/>
          </ac:spMkLst>
        </pc:spChg>
        <pc:spChg chg="add del mod">
          <ac:chgData name="Debbie KUEK Xiao Qi" userId="a8789077-7e1e-443d-8c90-9ec35f65bac0" providerId="ADAL" clId="{174000C8-7911-4FC4-AEA0-881548966E95}" dt="2024-06-20T15:05:34.487" v="8440" actId="478"/>
          <ac:spMkLst>
            <pc:docMk/>
            <pc:sldMk cId="951584620" sldId="396"/>
            <ac:spMk id="13" creationId="{834043BB-ADE7-916A-8B5F-6B87317CE108}"/>
          </ac:spMkLst>
        </pc:spChg>
        <pc:spChg chg="mod">
          <ac:chgData name="Debbie KUEK Xiao Qi" userId="a8789077-7e1e-443d-8c90-9ec35f65bac0" providerId="ADAL" clId="{174000C8-7911-4FC4-AEA0-881548966E95}" dt="2024-06-20T15:50:24.904" v="9463" actId="1036"/>
          <ac:spMkLst>
            <pc:docMk/>
            <pc:sldMk cId="951584620" sldId="396"/>
            <ac:spMk id="15" creationId="{C345C188-3418-9385-7522-0C6257AA8521}"/>
          </ac:spMkLst>
        </pc:spChg>
        <pc:spChg chg="add mod">
          <ac:chgData name="Debbie KUEK Xiao Qi" userId="a8789077-7e1e-443d-8c90-9ec35f65bac0" providerId="ADAL" clId="{174000C8-7911-4FC4-AEA0-881548966E95}" dt="2024-06-20T15:44:36.304" v="8868" actId="164"/>
          <ac:spMkLst>
            <pc:docMk/>
            <pc:sldMk cId="951584620" sldId="396"/>
            <ac:spMk id="19" creationId="{CC971750-5C94-256B-D15E-ACDC4202F8C9}"/>
          </ac:spMkLst>
        </pc:spChg>
        <pc:spChg chg="add mod">
          <ac:chgData name="Debbie KUEK Xiao Qi" userId="a8789077-7e1e-443d-8c90-9ec35f65bac0" providerId="ADAL" clId="{174000C8-7911-4FC4-AEA0-881548966E95}" dt="2024-06-20T15:44:36.304" v="8868" actId="164"/>
          <ac:spMkLst>
            <pc:docMk/>
            <pc:sldMk cId="951584620" sldId="396"/>
            <ac:spMk id="21" creationId="{FC8C6B11-FE82-65F0-6D5D-8C22A9268340}"/>
          </ac:spMkLst>
        </pc:spChg>
        <pc:spChg chg="del">
          <ac:chgData name="Debbie KUEK Xiao Qi" userId="a8789077-7e1e-443d-8c90-9ec35f65bac0" providerId="ADAL" clId="{174000C8-7911-4FC4-AEA0-881548966E95}" dt="2024-06-20T14:59:52.800" v="7998" actId="478"/>
          <ac:spMkLst>
            <pc:docMk/>
            <pc:sldMk cId="951584620" sldId="396"/>
            <ac:spMk id="23" creationId="{A32409D2-F2FE-CC2C-7808-594CF27305DF}"/>
          </ac:spMkLst>
        </pc:spChg>
        <pc:spChg chg="add mod">
          <ac:chgData name="Debbie KUEK Xiao Qi" userId="a8789077-7e1e-443d-8c90-9ec35f65bac0" providerId="ADAL" clId="{174000C8-7911-4FC4-AEA0-881548966E95}" dt="2024-06-20T15:44:36.304" v="8868" actId="164"/>
          <ac:spMkLst>
            <pc:docMk/>
            <pc:sldMk cId="951584620" sldId="396"/>
            <ac:spMk id="24" creationId="{186C03AC-1806-5CED-1C96-BD8DAC6FA036}"/>
          </ac:spMkLst>
        </pc:spChg>
        <pc:spChg chg="add mod">
          <ac:chgData name="Debbie KUEK Xiao Qi" userId="a8789077-7e1e-443d-8c90-9ec35f65bac0" providerId="ADAL" clId="{174000C8-7911-4FC4-AEA0-881548966E95}" dt="2024-06-20T15:50:24.904" v="9463" actId="1036"/>
          <ac:spMkLst>
            <pc:docMk/>
            <pc:sldMk cId="951584620" sldId="396"/>
            <ac:spMk id="27" creationId="{19EC4F62-9BDB-EC77-5CD9-37B733255D5A}"/>
          </ac:spMkLst>
        </pc:spChg>
        <pc:grpChg chg="add mod">
          <ac:chgData name="Debbie KUEK Xiao Qi" userId="a8789077-7e1e-443d-8c90-9ec35f65bac0" providerId="ADAL" clId="{174000C8-7911-4FC4-AEA0-881548966E95}" dt="2024-06-20T15:50:24.904" v="9463" actId="1036"/>
          <ac:grpSpMkLst>
            <pc:docMk/>
            <pc:sldMk cId="951584620" sldId="396"/>
            <ac:grpSpMk id="25" creationId="{ED725481-C63A-82D2-52AF-9D40A1D8B700}"/>
          </ac:grpSpMkLst>
        </pc:grpChg>
        <pc:picChg chg="del">
          <ac:chgData name="Debbie KUEK Xiao Qi" userId="a8789077-7e1e-443d-8c90-9ec35f65bac0" providerId="ADAL" clId="{174000C8-7911-4FC4-AEA0-881548966E95}" dt="2024-06-20T14:59:46.141" v="7996" actId="478"/>
          <ac:picMkLst>
            <pc:docMk/>
            <pc:sldMk cId="951584620" sldId="396"/>
            <ac:picMk id="4" creationId="{34228ABE-27E3-7D02-9904-A7ABDEFE000D}"/>
          </ac:picMkLst>
        </pc:picChg>
        <pc:picChg chg="add mod ord">
          <ac:chgData name="Debbie KUEK Xiao Qi" userId="a8789077-7e1e-443d-8c90-9ec35f65bac0" providerId="ADAL" clId="{174000C8-7911-4FC4-AEA0-881548966E95}" dt="2024-06-20T15:44:36.304" v="8868" actId="164"/>
          <ac:picMkLst>
            <pc:docMk/>
            <pc:sldMk cId="951584620" sldId="396"/>
            <ac:picMk id="17" creationId="{5189CA12-F659-0EF2-C6D6-2DE2399C99FF}"/>
          </ac:picMkLst>
        </pc:picChg>
        <pc:picChg chg="add mod modCrop">
          <ac:chgData name="Debbie KUEK Xiao Qi" userId="a8789077-7e1e-443d-8c90-9ec35f65bac0" providerId="ADAL" clId="{174000C8-7911-4FC4-AEA0-881548966E95}" dt="2024-06-20T15:44:36.304" v="8868" actId="164"/>
          <ac:picMkLst>
            <pc:docMk/>
            <pc:sldMk cId="951584620" sldId="396"/>
            <ac:picMk id="18" creationId="{BA45AC1F-793A-0C18-44C5-AE37E1B368E0}"/>
          </ac:picMkLst>
        </pc:picChg>
        <pc:picChg chg="add mod modCrop">
          <ac:chgData name="Debbie KUEK Xiao Qi" userId="a8789077-7e1e-443d-8c90-9ec35f65bac0" providerId="ADAL" clId="{174000C8-7911-4FC4-AEA0-881548966E95}" dt="2024-06-20T15:44:36.304" v="8868" actId="164"/>
          <ac:picMkLst>
            <pc:docMk/>
            <pc:sldMk cId="951584620" sldId="396"/>
            <ac:picMk id="20" creationId="{870A092C-7A56-2EB8-F89B-6625AEC53C98}"/>
          </ac:picMkLst>
        </pc:picChg>
        <pc:picChg chg="add mod modCrop">
          <ac:chgData name="Debbie KUEK Xiao Qi" userId="a8789077-7e1e-443d-8c90-9ec35f65bac0" providerId="ADAL" clId="{174000C8-7911-4FC4-AEA0-881548966E95}" dt="2024-06-20T15:44:36.304" v="8868" actId="164"/>
          <ac:picMkLst>
            <pc:docMk/>
            <pc:sldMk cId="951584620" sldId="396"/>
            <ac:picMk id="22" creationId="{94F103D2-0756-BDB4-595B-C096CEB8990F}"/>
          </ac:picMkLst>
        </pc:picChg>
      </pc:sldChg>
      <pc:sldChg chg="addSp delSp modSp add mod ord setBg delDesignElem">
        <pc:chgData name="Debbie KUEK Xiao Qi" userId="a8789077-7e1e-443d-8c90-9ec35f65bac0" providerId="ADAL" clId="{174000C8-7911-4FC4-AEA0-881548966E95}" dt="2024-06-21T14:08:36.024" v="9881" actId="26606"/>
        <pc:sldMkLst>
          <pc:docMk/>
          <pc:sldMk cId="3358179349" sldId="397"/>
        </pc:sldMkLst>
        <pc:spChg chg="mod">
          <ac:chgData name="Debbie KUEK Xiao Qi" userId="a8789077-7e1e-443d-8c90-9ec35f65bac0" providerId="ADAL" clId="{174000C8-7911-4FC4-AEA0-881548966E95}" dt="2024-06-21T14:08:36.024" v="9881" actId="26606"/>
          <ac:spMkLst>
            <pc:docMk/>
            <pc:sldMk cId="3358179349" sldId="397"/>
            <ac:spMk id="2" creationId="{03A3D790-F93D-2762-4BA3-EE617000B976}"/>
          </ac:spMkLst>
        </pc:spChg>
        <pc:spChg chg="mod">
          <ac:chgData name="Debbie KUEK Xiao Qi" userId="a8789077-7e1e-443d-8c90-9ec35f65bac0" providerId="ADAL" clId="{174000C8-7911-4FC4-AEA0-881548966E95}" dt="2024-06-21T14:08:36.024" v="9881" actId="26606"/>
          <ac:spMkLst>
            <pc:docMk/>
            <pc:sldMk cId="3358179349" sldId="397"/>
            <ac:spMk id="4" creationId="{95D32510-F3BB-F5AC-5B99-D4AD6219E5B3}"/>
          </ac:spMkLst>
        </pc:spChg>
        <pc:spChg chg="add">
          <ac:chgData name="Debbie KUEK Xiao Qi" userId="a8789077-7e1e-443d-8c90-9ec35f65bac0" providerId="ADAL" clId="{174000C8-7911-4FC4-AEA0-881548966E95}" dt="2024-06-21T14:08:36.024" v="9881" actId="26606"/>
          <ac:spMkLst>
            <pc:docMk/>
            <pc:sldMk cId="3358179349" sldId="397"/>
            <ac:spMk id="9" creationId="{ECC07320-C2CA-4E29-8481-9D9E143C7788}"/>
          </ac:spMkLst>
        </pc:spChg>
        <pc:spChg chg="add">
          <ac:chgData name="Debbie KUEK Xiao Qi" userId="a8789077-7e1e-443d-8c90-9ec35f65bac0" providerId="ADAL" clId="{174000C8-7911-4FC4-AEA0-881548966E95}" dt="2024-06-21T14:08:36.024" v="9881" actId="26606"/>
          <ac:spMkLst>
            <pc:docMk/>
            <pc:sldMk cId="3358179349" sldId="397"/>
            <ac:spMk id="11" creationId="{178FB36B-5BFE-42CA-BC60-1115E0D95EEC}"/>
          </ac:spMkLst>
        </pc:spChg>
        <pc:spChg chg="del">
          <ac:chgData name="Debbie KUEK Xiao Qi" userId="a8789077-7e1e-443d-8c90-9ec35f65bac0" providerId="ADAL" clId="{174000C8-7911-4FC4-AEA0-881548966E95}" dt="2024-06-20T15:54:22.372" v="9544"/>
          <ac:spMkLst>
            <pc:docMk/>
            <pc:sldMk cId="3358179349" sldId="397"/>
            <ac:spMk id="12" creationId="{ECC07320-C2CA-4E29-8481-9D9E143C7788}"/>
          </ac:spMkLst>
        </pc:spChg>
        <pc:spChg chg="del">
          <ac:chgData name="Debbie KUEK Xiao Qi" userId="a8789077-7e1e-443d-8c90-9ec35f65bac0" providerId="ADAL" clId="{174000C8-7911-4FC4-AEA0-881548966E95}" dt="2024-06-20T15:54:22.372" v="9544"/>
          <ac:spMkLst>
            <pc:docMk/>
            <pc:sldMk cId="3358179349" sldId="397"/>
            <ac:spMk id="14" creationId="{178FB36B-5BFE-42CA-BC60-1115E0D95EEC}"/>
          </ac:spMkLst>
        </pc:spChg>
        <pc:picChg chg="add mod ord">
          <ac:chgData name="Debbie KUEK Xiao Qi" userId="a8789077-7e1e-443d-8c90-9ec35f65bac0" providerId="ADAL" clId="{174000C8-7911-4FC4-AEA0-881548966E95}" dt="2024-06-21T14:08:36.024" v="9881" actId="26606"/>
          <ac:picMkLst>
            <pc:docMk/>
            <pc:sldMk cId="3358179349" sldId="397"/>
            <ac:picMk id="3" creationId="{437429F1-44B6-C0E4-2780-B50DFE78CAA8}"/>
          </ac:picMkLst>
        </pc:picChg>
        <pc:picChg chg="del">
          <ac:chgData name="Debbie KUEK Xiao Qi" userId="a8789077-7e1e-443d-8c90-9ec35f65bac0" providerId="ADAL" clId="{174000C8-7911-4FC4-AEA0-881548966E95}" dt="2024-06-20T15:54:27.174" v="9549" actId="478"/>
          <ac:picMkLst>
            <pc:docMk/>
            <pc:sldMk cId="3358179349" sldId="397"/>
            <ac:picMk id="6" creationId="{2539F49F-C3EE-3C05-1B14-0FBF8572D4D1}"/>
          </ac:picMkLst>
        </pc:picChg>
      </pc:sldChg>
      <pc:sldChg chg="addSp delSp modSp add mod setBg">
        <pc:chgData name="Debbie KUEK Xiao Qi" userId="a8789077-7e1e-443d-8c90-9ec35f65bac0" providerId="ADAL" clId="{174000C8-7911-4FC4-AEA0-881548966E95}" dt="2024-06-21T14:08:49.136" v="9885" actId="26606"/>
        <pc:sldMkLst>
          <pc:docMk/>
          <pc:sldMk cId="1150491526" sldId="398"/>
        </pc:sldMkLst>
        <pc:spChg chg="mod">
          <ac:chgData name="Debbie KUEK Xiao Qi" userId="a8789077-7e1e-443d-8c90-9ec35f65bac0" providerId="ADAL" clId="{174000C8-7911-4FC4-AEA0-881548966E95}" dt="2024-06-21T14:08:49.136" v="9885" actId="26606"/>
          <ac:spMkLst>
            <pc:docMk/>
            <pc:sldMk cId="1150491526" sldId="398"/>
            <ac:spMk id="2" creationId="{03A3D790-F93D-2762-4BA3-EE617000B976}"/>
          </ac:spMkLst>
        </pc:spChg>
        <pc:spChg chg="mod">
          <ac:chgData name="Debbie KUEK Xiao Qi" userId="a8789077-7e1e-443d-8c90-9ec35f65bac0" providerId="ADAL" clId="{174000C8-7911-4FC4-AEA0-881548966E95}" dt="2024-06-21T14:08:49.136" v="9885" actId="26606"/>
          <ac:spMkLst>
            <pc:docMk/>
            <pc:sldMk cId="1150491526" sldId="398"/>
            <ac:spMk id="4" creationId="{95D32510-F3BB-F5AC-5B99-D4AD6219E5B3}"/>
          </ac:spMkLst>
        </pc:spChg>
        <pc:spChg chg="add del">
          <ac:chgData name="Debbie KUEK Xiao Qi" userId="a8789077-7e1e-443d-8c90-9ec35f65bac0" providerId="ADAL" clId="{174000C8-7911-4FC4-AEA0-881548966E95}" dt="2024-06-21T14:08:49.129" v="9884" actId="26606"/>
          <ac:spMkLst>
            <pc:docMk/>
            <pc:sldMk cId="1150491526" sldId="398"/>
            <ac:spMk id="9" creationId="{031EA4A4-5D79-4817-B146-24029A2F3CC7}"/>
          </ac:spMkLst>
        </pc:spChg>
        <pc:spChg chg="add del">
          <ac:chgData name="Debbie KUEK Xiao Qi" userId="a8789077-7e1e-443d-8c90-9ec35f65bac0" providerId="ADAL" clId="{174000C8-7911-4FC4-AEA0-881548966E95}" dt="2024-06-21T14:08:49.129" v="9884" actId="26606"/>
          <ac:spMkLst>
            <pc:docMk/>
            <pc:sldMk cId="1150491526" sldId="398"/>
            <ac:spMk id="11" creationId="{AF2F604E-43BE-4DC3-B983-E071523364F8}"/>
          </ac:spMkLst>
        </pc:spChg>
        <pc:spChg chg="add del">
          <ac:chgData name="Debbie KUEK Xiao Qi" userId="a8789077-7e1e-443d-8c90-9ec35f65bac0" providerId="ADAL" clId="{174000C8-7911-4FC4-AEA0-881548966E95}" dt="2024-06-21T14:08:49.129" v="9884" actId="26606"/>
          <ac:spMkLst>
            <pc:docMk/>
            <pc:sldMk cId="1150491526" sldId="398"/>
            <ac:spMk id="13" creationId="{08C9B587-E65E-4B52-B37C-ABEBB6E87928}"/>
          </ac:spMkLst>
        </pc:spChg>
        <pc:spChg chg="add">
          <ac:chgData name="Debbie KUEK Xiao Qi" userId="a8789077-7e1e-443d-8c90-9ec35f65bac0" providerId="ADAL" clId="{174000C8-7911-4FC4-AEA0-881548966E95}" dt="2024-06-21T14:08:49.136" v="9885" actId="26606"/>
          <ac:spMkLst>
            <pc:docMk/>
            <pc:sldMk cId="1150491526" sldId="398"/>
            <ac:spMk id="15" creationId="{ECC07320-C2CA-4E29-8481-9D9E143C7788}"/>
          </ac:spMkLst>
        </pc:spChg>
        <pc:spChg chg="add">
          <ac:chgData name="Debbie KUEK Xiao Qi" userId="a8789077-7e1e-443d-8c90-9ec35f65bac0" providerId="ADAL" clId="{174000C8-7911-4FC4-AEA0-881548966E95}" dt="2024-06-21T14:08:49.136" v="9885" actId="26606"/>
          <ac:spMkLst>
            <pc:docMk/>
            <pc:sldMk cId="1150491526" sldId="398"/>
            <ac:spMk id="16" creationId="{178FB36B-5BFE-42CA-BC60-1115E0D95EEC}"/>
          </ac:spMkLst>
        </pc:spChg>
        <pc:picChg chg="add mod ord">
          <ac:chgData name="Debbie KUEK Xiao Qi" userId="a8789077-7e1e-443d-8c90-9ec35f65bac0" providerId="ADAL" clId="{174000C8-7911-4FC4-AEA0-881548966E95}" dt="2024-06-21T14:08:49.136" v="9885" actId="26606"/>
          <ac:picMkLst>
            <pc:docMk/>
            <pc:sldMk cId="1150491526" sldId="398"/>
            <ac:picMk id="3" creationId="{603CB3F6-7A60-9BE8-C486-185B0A574961}"/>
          </ac:picMkLst>
        </pc:picChg>
      </pc:sldChg>
      <pc:sldChg chg="addSp modSp mod">
        <pc:chgData name="Debbie KUEK Xiao Qi" userId="a8789077-7e1e-443d-8c90-9ec35f65bac0" providerId="ADAL" clId="{174000C8-7911-4FC4-AEA0-881548966E95}" dt="2024-06-21T15:06:42.339" v="10297" actId="20577"/>
        <pc:sldMkLst>
          <pc:docMk/>
          <pc:sldMk cId="3515813679" sldId="3310"/>
        </pc:sldMkLst>
        <pc:spChg chg="mod">
          <ac:chgData name="Debbie KUEK Xiao Qi" userId="a8789077-7e1e-443d-8c90-9ec35f65bac0" providerId="ADAL" clId="{174000C8-7911-4FC4-AEA0-881548966E95}" dt="2024-06-21T14:16:26.885" v="9984" actId="207"/>
          <ac:spMkLst>
            <pc:docMk/>
            <pc:sldMk cId="3515813679" sldId="3310"/>
            <ac:spMk id="4" creationId="{E4B4E2E6-12C3-7A4A-BC96-855199E7E459}"/>
          </ac:spMkLst>
        </pc:spChg>
        <pc:spChg chg="mod">
          <ac:chgData name="Debbie KUEK Xiao Qi" userId="a8789077-7e1e-443d-8c90-9ec35f65bac0" providerId="ADAL" clId="{174000C8-7911-4FC4-AEA0-881548966E95}" dt="2024-06-21T14:15:39.664" v="9976" actId="20577"/>
          <ac:spMkLst>
            <pc:docMk/>
            <pc:sldMk cId="3515813679" sldId="3310"/>
            <ac:spMk id="16" creationId="{2F97D9D5-6390-0E47-8A4A-3E77E6E0D558}"/>
          </ac:spMkLst>
        </pc:spChg>
        <pc:spChg chg="mod">
          <ac:chgData name="Debbie KUEK Xiao Qi" userId="a8789077-7e1e-443d-8c90-9ec35f65bac0" providerId="ADAL" clId="{174000C8-7911-4FC4-AEA0-881548966E95}" dt="2024-06-21T14:13:10.388" v="9905" actId="108"/>
          <ac:spMkLst>
            <pc:docMk/>
            <pc:sldMk cId="3515813679" sldId="3310"/>
            <ac:spMk id="22" creationId="{80642A66-6794-2D43-B6A9-BCDBB9B1EAAC}"/>
          </ac:spMkLst>
        </pc:spChg>
        <pc:spChg chg="mod">
          <ac:chgData name="Debbie KUEK Xiao Qi" userId="a8789077-7e1e-443d-8c90-9ec35f65bac0" providerId="ADAL" clId="{174000C8-7911-4FC4-AEA0-881548966E95}" dt="2024-06-21T14:13:13.060" v="9906" actId="108"/>
          <ac:spMkLst>
            <pc:docMk/>
            <pc:sldMk cId="3515813679" sldId="3310"/>
            <ac:spMk id="26" creationId="{F7EE123D-104C-E958-69AE-4A645CFCF586}"/>
          </ac:spMkLst>
        </pc:spChg>
        <pc:spChg chg="mod">
          <ac:chgData name="Debbie KUEK Xiao Qi" userId="a8789077-7e1e-443d-8c90-9ec35f65bac0" providerId="ADAL" clId="{174000C8-7911-4FC4-AEA0-881548966E95}" dt="2024-06-21T14:15:58.607" v="9978" actId="12788"/>
          <ac:spMkLst>
            <pc:docMk/>
            <pc:sldMk cId="3515813679" sldId="3310"/>
            <ac:spMk id="27" creationId="{D96F3BC1-B3CE-8243-8DFD-2D744EB3F64A}"/>
          </ac:spMkLst>
        </pc:spChg>
        <pc:spChg chg="mod">
          <ac:chgData name="Debbie KUEK Xiao Qi" userId="a8789077-7e1e-443d-8c90-9ec35f65bac0" providerId="ADAL" clId="{174000C8-7911-4FC4-AEA0-881548966E95}" dt="2024-06-21T14:13:02.375" v="9902" actId="108"/>
          <ac:spMkLst>
            <pc:docMk/>
            <pc:sldMk cId="3515813679" sldId="3310"/>
            <ac:spMk id="28" creationId="{C76F5D53-594D-FF45-B95C-6EB74FC260B7}"/>
          </ac:spMkLst>
        </pc:spChg>
        <pc:spChg chg="mod">
          <ac:chgData name="Debbie KUEK Xiao Qi" userId="a8789077-7e1e-443d-8c90-9ec35f65bac0" providerId="ADAL" clId="{174000C8-7911-4FC4-AEA0-881548966E95}" dt="2024-06-21T14:12:59.562" v="9901" actId="108"/>
          <ac:spMkLst>
            <pc:docMk/>
            <pc:sldMk cId="3515813679" sldId="3310"/>
            <ac:spMk id="29" creationId="{9B9B3160-2C44-E849-9CF4-8B6634906748}"/>
          </ac:spMkLst>
        </pc:spChg>
        <pc:spChg chg="mod">
          <ac:chgData name="Debbie KUEK Xiao Qi" userId="a8789077-7e1e-443d-8c90-9ec35f65bac0" providerId="ADAL" clId="{174000C8-7911-4FC4-AEA0-881548966E95}" dt="2024-06-21T14:13:04.924" v="9903" actId="108"/>
          <ac:spMkLst>
            <pc:docMk/>
            <pc:sldMk cId="3515813679" sldId="3310"/>
            <ac:spMk id="30" creationId="{66B3831D-F183-7A4B-9B12-71009D82566E}"/>
          </ac:spMkLst>
        </pc:spChg>
        <pc:spChg chg="mod">
          <ac:chgData name="Debbie KUEK Xiao Qi" userId="a8789077-7e1e-443d-8c90-9ec35f65bac0" providerId="ADAL" clId="{174000C8-7911-4FC4-AEA0-881548966E95}" dt="2024-06-21T15:06:42.339" v="10297" actId="20577"/>
          <ac:spMkLst>
            <pc:docMk/>
            <pc:sldMk cId="3515813679" sldId="3310"/>
            <ac:spMk id="33" creationId="{F34A11A8-B06A-C972-C912-780647B87666}"/>
          </ac:spMkLst>
        </pc:spChg>
        <pc:spChg chg="mod">
          <ac:chgData name="Debbie KUEK Xiao Qi" userId="a8789077-7e1e-443d-8c90-9ec35f65bac0" providerId="ADAL" clId="{174000C8-7911-4FC4-AEA0-881548966E95}" dt="2024-06-21T14:13:18.679" v="9908" actId="108"/>
          <ac:spMkLst>
            <pc:docMk/>
            <pc:sldMk cId="3515813679" sldId="3310"/>
            <ac:spMk id="41" creationId="{9C19A21E-C169-A395-DF98-CA67A2073C5A}"/>
          </ac:spMkLst>
        </pc:spChg>
        <pc:spChg chg="mod">
          <ac:chgData name="Debbie KUEK Xiao Qi" userId="a8789077-7e1e-443d-8c90-9ec35f65bac0" providerId="ADAL" clId="{174000C8-7911-4FC4-AEA0-881548966E95}" dt="2024-06-21T14:13:21.792" v="9909" actId="108"/>
          <ac:spMkLst>
            <pc:docMk/>
            <pc:sldMk cId="3515813679" sldId="3310"/>
            <ac:spMk id="42" creationId="{E0FA9449-23A3-C159-D449-F28CEAA60E7D}"/>
          </ac:spMkLst>
        </pc:spChg>
        <pc:spChg chg="mod">
          <ac:chgData name="Debbie KUEK Xiao Qi" userId="a8789077-7e1e-443d-8c90-9ec35f65bac0" providerId="ADAL" clId="{174000C8-7911-4FC4-AEA0-881548966E95}" dt="2024-06-21T14:13:25.763" v="9910" actId="108"/>
          <ac:spMkLst>
            <pc:docMk/>
            <pc:sldMk cId="3515813679" sldId="3310"/>
            <ac:spMk id="44" creationId="{254CC8A8-174A-3F16-66CF-F3A1EFB835E4}"/>
          </ac:spMkLst>
        </pc:spChg>
        <pc:spChg chg="mod">
          <ac:chgData name="Debbie KUEK Xiao Qi" userId="a8789077-7e1e-443d-8c90-9ec35f65bac0" providerId="ADAL" clId="{174000C8-7911-4FC4-AEA0-881548966E95}" dt="2024-06-21T14:13:28.753" v="9911" actId="108"/>
          <ac:spMkLst>
            <pc:docMk/>
            <pc:sldMk cId="3515813679" sldId="3310"/>
            <ac:spMk id="46" creationId="{A54AFBB5-0422-4609-0619-A2474F775AF5}"/>
          </ac:spMkLst>
        </pc:spChg>
        <pc:spChg chg="mod">
          <ac:chgData name="Debbie KUEK Xiao Qi" userId="a8789077-7e1e-443d-8c90-9ec35f65bac0" providerId="ADAL" clId="{174000C8-7911-4FC4-AEA0-881548966E95}" dt="2024-06-21T14:13:34.787" v="9913" actId="108"/>
          <ac:spMkLst>
            <pc:docMk/>
            <pc:sldMk cId="3515813679" sldId="3310"/>
            <ac:spMk id="48" creationId="{7A37B623-B40D-AB42-D300-ADE1346089EC}"/>
          </ac:spMkLst>
        </pc:spChg>
        <pc:spChg chg="mod">
          <ac:chgData name="Debbie KUEK Xiao Qi" userId="a8789077-7e1e-443d-8c90-9ec35f65bac0" providerId="ADAL" clId="{174000C8-7911-4FC4-AEA0-881548966E95}" dt="2024-06-21T14:13:31.728" v="9912" actId="108"/>
          <ac:spMkLst>
            <pc:docMk/>
            <pc:sldMk cId="3515813679" sldId="3310"/>
            <ac:spMk id="50" creationId="{D21661AF-2BA2-EB63-ABF1-080CCC292B1E}"/>
          </ac:spMkLst>
        </pc:spChg>
        <pc:picChg chg="add mod">
          <ac:chgData name="Debbie KUEK Xiao Qi" userId="a8789077-7e1e-443d-8c90-9ec35f65bac0" providerId="ADAL" clId="{174000C8-7911-4FC4-AEA0-881548966E95}" dt="2024-06-21T14:17:34.884" v="9987" actId="1076"/>
          <ac:picMkLst>
            <pc:docMk/>
            <pc:sldMk cId="3515813679" sldId="3310"/>
            <ac:picMk id="13" creationId="{48690A85-F142-846B-C6B1-AF5B983667F0}"/>
          </ac:picMkLst>
        </pc:picChg>
      </pc:sldChg>
      <pc:sldChg chg="modSp add mod">
        <pc:chgData name="Debbie KUEK Xiao Qi" userId="a8789077-7e1e-443d-8c90-9ec35f65bac0" providerId="ADAL" clId="{174000C8-7911-4FC4-AEA0-881548966E95}" dt="2024-06-21T15:04:47.710" v="10225" actId="20577"/>
        <pc:sldMkLst>
          <pc:docMk/>
          <pc:sldMk cId="1658449072" sldId="3377"/>
        </pc:sldMkLst>
        <pc:spChg chg="mod">
          <ac:chgData name="Debbie KUEK Xiao Qi" userId="a8789077-7e1e-443d-8c90-9ec35f65bac0" providerId="ADAL" clId="{174000C8-7911-4FC4-AEA0-881548966E95}" dt="2024-06-21T15:04:40.034" v="10223" actId="12788"/>
          <ac:spMkLst>
            <pc:docMk/>
            <pc:sldMk cId="1658449072" sldId="3377"/>
            <ac:spMk id="3" creationId="{9D6187B3-22CD-2E79-E12F-F91328E2E454}"/>
          </ac:spMkLst>
        </pc:spChg>
        <pc:spChg chg="mod">
          <ac:chgData name="Debbie KUEK Xiao Qi" userId="a8789077-7e1e-443d-8c90-9ec35f65bac0" providerId="ADAL" clId="{174000C8-7911-4FC4-AEA0-881548966E95}" dt="2024-06-21T15:03:05.930" v="10217" actId="1076"/>
          <ac:spMkLst>
            <pc:docMk/>
            <pc:sldMk cId="1658449072" sldId="3377"/>
            <ac:spMk id="6" creationId="{7A1D11BB-A2ED-422B-990F-B59BA40E3E5C}"/>
          </ac:spMkLst>
        </pc:spChg>
        <pc:spChg chg="mod">
          <ac:chgData name="Debbie KUEK Xiao Qi" userId="a8789077-7e1e-443d-8c90-9ec35f65bac0" providerId="ADAL" clId="{174000C8-7911-4FC4-AEA0-881548966E95}" dt="2024-06-21T15:04:40.034" v="10223" actId="12788"/>
          <ac:spMkLst>
            <pc:docMk/>
            <pc:sldMk cId="1658449072" sldId="3377"/>
            <ac:spMk id="11" creationId="{B1916AC6-3621-3CF7-ECBF-FBED8AFC2DB2}"/>
          </ac:spMkLst>
        </pc:spChg>
        <pc:spChg chg="mod">
          <ac:chgData name="Debbie KUEK Xiao Qi" userId="a8789077-7e1e-443d-8c90-9ec35f65bac0" providerId="ADAL" clId="{174000C8-7911-4FC4-AEA0-881548966E95}" dt="2024-06-21T15:04:47.710" v="10225" actId="20577"/>
          <ac:spMkLst>
            <pc:docMk/>
            <pc:sldMk cId="1658449072" sldId="3377"/>
            <ac:spMk id="13" creationId="{54EDCD7B-E8C3-F046-A45F-77C935A7EB96}"/>
          </ac:spMkLst>
        </pc:spChg>
        <pc:spChg chg="mod">
          <ac:chgData name="Debbie KUEK Xiao Qi" userId="a8789077-7e1e-443d-8c90-9ec35f65bac0" providerId="ADAL" clId="{174000C8-7911-4FC4-AEA0-881548966E95}" dt="2024-06-21T15:04:40.034" v="10223" actId="12788"/>
          <ac:spMkLst>
            <pc:docMk/>
            <pc:sldMk cId="1658449072" sldId="3377"/>
            <ac:spMk id="18" creationId="{4F37C568-5E6B-57B2-943D-39BA44898938}"/>
          </ac:spMkLst>
        </pc:spChg>
        <pc:spChg chg="mod">
          <ac:chgData name="Debbie KUEK Xiao Qi" userId="a8789077-7e1e-443d-8c90-9ec35f65bac0" providerId="ADAL" clId="{174000C8-7911-4FC4-AEA0-881548966E95}" dt="2024-06-21T15:04:26.014" v="10222" actId="14100"/>
          <ac:spMkLst>
            <pc:docMk/>
            <pc:sldMk cId="1658449072" sldId="3377"/>
            <ac:spMk id="50" creationId="{A47051E9-B296-7BDE-DAA4-69A76AB10865}"/>
          </ac:spMkLst>
        </pc:spChg>
      </pc:sldChg>
      <pc:sldChg chg="addSp delSp modSp mod">
        <pc:chgData name="Debbie KUEK Xiao Qi" userId="a8789077-7e1e-443d-8c90-9ec35f65bac0" providerId="ADAL" clId="{174000C8-7911-4FC4-AEA0-881548966E95}" dt="2024-06-21T16:05:14.940" v="10661" actId="20577"/>
        <pc:sldMkLst>
          <pc:docMk/>
          <pc:sldMk cId="638018343" sldId="3379"/>
        </pc:sldMkLst>
        <pc:spChg chg="add mod">
          <ac:chgData name="Debbie KUEK Xiao Qi" userId="a8789077-7e1e-443d-8c90-9ec35f65bac0" providerId="ADAL" clId="{174000C8-7911-4FC4-AEA0-881548966E95}" dt="2024-06-21T16:02:29.643" v="10538"/>
          <ac:spMkLst>
            <pc:docMk/>
            <pc:sldMk cId="638018343" sldId="3379"/>
            <ac:spMk id="15" creationId="{830699FA-FE8A-31FC-9BE2-7AC2D4AC0ED1}"/>
          </ac:spMkLst>
        </pc:spChg>
        <pc:spChg chg="add mod">
          <ac:chgData name="Debbie KUEK Xiao Qi" userId="a8789077-7e1e-443d-8c90-9ec35f65bac0" providerId="ADAL" clId="{174000C8-7911-4FC4-AEA0-881548966E95}" dt="2024-06-21T16:04:13.901" v="10543" actId="1076"/>
          <ac:spMkLst>
            <pc:docMk/>
            <pc:sldMk cId="638018343" sldId="3379"/>
            <ac:spMk id="16" creationId="{1B39169E-28BE-A3D8-3EAD-4A7B6CEE918F}"/>
          </ac:spMkLst>
        </pc:spChg>
        <pc:spChg chg="add mod">
          <ac:chgData name="Debbie KUEK Xiao Qi" userId="a8789077-7e1e-443d-8c90-9ec35f65bac0" providerId="ADAL" clId="{174000C8-7911-4FC4-AEA0-881548966E95}" dt="2024-06-21T16:02:29.643" v="10538"/>
          <ac:spMkLst>
            <pc:docMk/>
            <pc:sldMk cId="638018343" sldId="3379"/>
            <ac:spMk id="17" creationId="{A80808B3-A2D3-BAB4-9BFB-4A4F836463EE}"/>
          </ac:spMkLst>
        </pc:spChg>
        <pc:spChg chg="add mod">
          <ac:chgData name="Debbie KUEK Xiao Qi" userId="a8789077-7e1e-443d-8c90-9ec35f65bac0" providerId="ADAL" clId="{174000C8-7911-4FC4-AEA0-881548966E95}" dt="2024-06-21T16:05:14.940" v="10661" actId="20577"/>
          <ac:spMkLst>
            <pc:docMk/>
            <pc:sldMk cId="638018343" sldId="3379"/>
            <ac:spMk id="19" creationId="{569E1192-B45A-CC2F-E77B-526447CA37DD}"/>
          </ac:spMkLst>
        </pc:spChg>
        <pc:graphicFrameChg chg="del">
          <ac:chgData name="Debbie KUEK Xiao Qi" userId="a8789077-7e1e-443d-8c90-9ec35f65bac0" providerId="ADAL" clId="{174000C8-7911-4FC4-AEA0-881548966E95}" dt="2024-06-21T14:10:44.284" v="9893" actId="478"/>
          <ac:graphicFrameMkLst>
            <pc:docMk/>
            <pc:sldMk cId="638018343" sldId="3379"/>
            <ac:graphicFrameMk id="7" creationId="{872B067A-DB2D-7AA4-16F1-9877C4C7AF31}"/>
          </ac:graphicFrameMkLst>
        </pc:graphicFrameChg>
        <pc:graphicFrameChg chg="del">
          <ac:chgData name="Debbie KUEK Xiao Qi" userId="a8789077-7e1e-443d-8c90-9ec35f65bac0" providerId="ADAL" clId="{174000C8-7911-4FC4-AEA0-881548966E95}" dt="2024-06-21T16:02:28.872" v="10537" actId="478"/>
          <ac:graphicFrameMkLst>
            <pc:docMk/>
            <pc:sldMk cId="638018343" sldId="3379"/>
            <ac:graphicFrameMk id="9" creationId="{D4A9B539-B5AD-9AF5-123C-873E34F33586}"/>
          </ac:graphicFrameMkLst>
        </pc:graphicFrameChg>
        <pc:graphicFrameChg chg="add mod">
          <ac:chgData name="Debbie KUEK Xiao Qi" userId="a8789077-7e1e-443d-8c90-9ec35f65bac0" providerId="ADAL" clId="{174000C8-7911-4FC4-AEA0-881548966E95}" dt="2024-06-21T16:02:29.643" v="10538"/>
          <ac:graphicFrameMkLst>
            <pc:docMk/>
            <pc:sldMk cId="638018343" sldId="3379"/>
            <ac:graphicFrameMk id="13" creationId="{FE4A43A7-F08F-332A-FAE5-AD1C879A09E2}"/>
          </ac:graphicFrameMkLst>
        </pc:graphicFrameChg>
        <pc:picChg chg="del">
          <ac:chgData name="Debbie KUEK Xiao Qi" userId="a8789077-7e1e-443d-8c90-9ec35f65bac0" providerId="ADAL" clId="{174000C8-7911-4FC4-AEA0-881548966E95}" dt="2024-06-21T16:02:28.872" v="10537" actId="478"/>
          <ac:picMkLst>
            <pc:docMk/>
            <pc:sldMk cId="638018343" sldId="3379"/>
            <ac:picMk id="2" creationId="{46A4CF89-AB67-E070-EFB4-9CFAAF6D2FE5}"/>
          </ac:picMkLst>
        </pc:picChg>
        <pc:picChg chg="del">
          <ac:chgData name="Debbie KUEK Xiao Qi" userId="a8789077-7e1e-443d-8c90-9ec35f65bac0" providerId="ADAL" clId="{174000C8-7911-4FC4-AEA0-881548966E95}" dt="2024-06-21T16:02:28.872" v="10537" actId="478"/>
          <ac:picMkLst>
            <pc:docMk/>
            <pc:sldMk cId="638018343" sldId="3379"/>
            <ac:picMk id="10" creationId="{3F4A87E3-3DC5-CA71-8E91-365B55C91FE1}"/>
          </ac:picMkLst>
        </pc:picChg>
        <pc:picChg chg="del">
          <ac:chgData name="Debbie KUEK Xiao Qi" userId="a8789077-7e1e-443d-8c90-9ec35f65bac0" providerId="ADAL" clId="{174000C8-7911-4FC4-AEA0-881548966E95}" dt="2024-06-21T16:02:28.872" v="10537" actId="478"/>
          <ac:picMkLst>
            <pc:docMk/>
            <pc:sldMk cId="638018343" sldId="3379"/>
            <ac:picMk id="11" creationId="{463D53BB-C0EE-2998-6A52-247CF88B6E12}"/>
          </ac:picMkLst>
        </pc:picChg>
        <pc:picChg chg="del mod">
          <ac:chgData name="Debbie KUEK Xiao Qi" userId="a8789077-7e1e-443d-8c90-9ec35f65bac0" providerId="ADAL" clId="{174000C8-7911-4FC4-AEA0-881548966E95}" dt="2024-06-21T16:02:48.570" v="10542" actId="478"/>
          <ac:picMkLst>
            <pc:docMk/>
            <pc:sldMk cId="638018343" sldId="3379"/>
            <ac:picMk id="12" creationId="{F56AB727-377E-BCE4-C2D3-CB617F37756C}"/>
          </ac:picMkLst>
        </pc:picChg>
        <pc:picChg chg="add mod">
          <ac:chgData name="Debbie KUEK Xiao Qi" userId="a8789077-7e1e-443d-8c90-9ec35f65bac0" providerId="ADAL" clId="{174000C8-7911-4FC4-AEA0-881548966E95}" dt="2024-06-21T16:04:16.743" v="10545" actId="1076"/>
          <ac:picMkLst>
            <pc:docMk/>
            <pc:sldMk cId="638018343" sldId="3379"/>
            <ac:picMk id="14" creationId="{F35FAB44-0CDA-A448-610E-712AC654DC08}"/>
          </ac:picMkLst>
        </pc:picChg>
      </pc:sldChg>
      <pc:sldChg chg="delSp mod">
        <pc:chgData name="Debbie KUEK Xiao Qi" userId="a8789077-7e1e-443d-8c90-9ec35f65bac0" providerId="ADAL" clId="{174000C8-7911-4FC4-AEA0-881548966E95}" dt="2024-06-21T14:10:51.869" v="9896" actId="478"/>
        <pc:sldMkLst>
          <pc:docMk/>
          <pc:sldMk cId="447175271" sldId="3380"/>
        </pc:sldMkLst>
        <pc:graphicFrameChg chg="del">
          <ac:chgData name="Debbie KUEK Xiao Qi" userId="a8789077-7e1e-443d-8c90-9ec35f65bac0" providerId="ADAL" clId="{174000C8-7911-4FC4-AEA0-881548966E95}" dt="2024-06-21T14:10:51.869" v="9896" actId="478"/>
          <ac:graphicFrameMkLst>
            <pc:docMk/>
            <pc:sldMk cId="447175271" sldId="3380"/>
            <ac:graphicFrameMk id="7" creationId="{872B067A-DB2D-7AA4-16F1-9877C4C7AF31}"/>
          </ac:graphicFrameMkLst>
        </pc:graphicFrameChg>
      </pc:sldChg>
      <pc:sldChg chg="addSp delSp modSp mod">
        <pc:chgData name="Debbie KUEK Xiao Qi" userId="a8789077-7e1e-443d-8c90-9ec35f65bac0" providerId="ADAL" clId="{174000C8-7911-4FC4-AEA0-881548966E95}" dt="2024-06-21T16:06:12.762" v="10747" actId="14100"/>
        <pc:sldMkLst>
          <pc:docMk/>
          <pc:sldMk cId="80887116" sldId="3381"/>
        </pc:sldMkLst>
        <pc:spChg chg="mod">
          <ac:chgData name="Debbie KUEK Xiao Qi" userId="a8789077-7e1e-443d-8c90-9ec35f65bac0" providerId="ADAL" clId="{174000C8-7911-4FC4-AEA0-881548966E95}" dt="2024-06-21T15:28:06.935" v="10471" actId="14100"/>
          <ac:spMkLst>
            <pc:docMk/>
            <pc:sldMk cId="80887116" sldId="3381"/>
            <ac:spMk id="3" creationId="{DF2BB998-9F6B-5A37-22B0-3D5E94A8CCB8}"/>
          </ac:spMkLst>
        </pc:spChg>
        <pc:spChg chg="add mod">
          <ac:chgData name="Debbie KUEK Xiao Qi" userId="a8789077-7e1e-443d-8c90-9ec35f65bac0" providerId="ADAL" clId="{174000C8-7911-4FC4-AEA0-881548966E95}" dt="2024-06-21T16:06:12.762" v="10747" actId="14100"/>
          <ac:spMkLst>
            <pc:docMk/>
            <pc:sldMk cId="80887116" sldId="3381"/>
            <ac:spMk id="9" creationId="{9AE9EB86-196F-B517-DBD9-F88B22194DB4}"/>
          </ac:spMkLst>
        </pc:spChg>
        <pc:graphicFrameChg chg="del">
          <ac:chgData name="Debbie KUEK Xiao Qi" userId="a8789077-7e1e-443d-8c90-9ec35f65bac0" providerId="ADAL" clId="{174000C8-7911-4FC4-AEA0-881548966E95}" dt="2024-06-21T14:10:46.308" v="9894" actId="478"/>
          <ac:graphicFrameMkLst>
            <pc:docMk/>
            <pc:sldMk cId="80887116" sldId="3381"/>
            <ac:graphicFrameMk id="7" creationId="{872B067A-DB2D-7AA4-16F1-9877C4C7AF31}"/>
          </ac:graphicFrameMkLst>
        </pc:graphicFrameChg>
      </pc:sldChg>
      <pc:sldChg chg="modSp mod ord modShow">
        <pc:chgData name="Debbie KUEK Xiao Qi" userId="a8789077-7e1e-443d-8c90-9ec35f65bac0" providerId="ADAL" clId="{174000C8-7911-4FC4-AEA0-881548966E95}" dt="2024-06-21T15:25:44.138" v="10462"/>
        <pc:sldMkLst>
          <pc:docMk/>
          <pc:sldMk cId="4142729609" sldId="3382"/>
        </pc:sldMkLst>
        <pc:spChg chg="mod">
          <ac:chgData name="Debbie KUEK Xiao Qi" userId="a8789077-7e1e-443d-8c90-9ec35f65bac0" providerId="ADAL" clId="{174000C8-7911-4FC4-AEA0-881548966E95}" dt="2024-06-21T14:17:47.048" v="9991" actId="1076"/>
          <ac:spMkLst>
            <pc:docMk/>
            <pc:sldMk cId="4142729609" sldId="3382"/>
            <ac:spMk id="11" creationId="{D2BD133A-0794-B3AB-3BF6-1C29831613FF}"/>
          </ac:spMkLst>
        </pc:spChg>
        <pc:spChg chg="mod">
          <ac:chgData name="Debbie KUEK Xiao Qi" userId="a8789077-7e1e-443d-8c90-9ec35f65bac0" providerId="ADAL" clId="{174000C8-7911-4FC4-AEA0-881548966E95}" dt="2024-06-21T15:07:47.357" v="10300" actId="255"/>
          <ac:spMkLst>
            <pc:docMk/>
            <pc:sldMk cId="4142729609" sldId="3382"/>
            <ac:spMk id="22" creationId="{824F46B0-FC2C-7BEB-51EF-AA53E19EB1D0}"/>
          </ac:spMkLst>
        </pc:spChg>
        <pc:spChg chg="mod">
          <ac:chgData name="Debbie KUEK Xiao Qi" userId="a8789077-7e1e-443d-8c90-9ec35f65bac0" providerId="ADAL" clId="{174000C8-7911-4FC4-AEA0-881548966E95}" dt="2024-06-21T15:07:47.357" v="10300" actId="255"/>
          <ac:spMkLst>
            <pc:docMk/>
            <pc:sldMk cId="4142729609" sldId="3382"/>
            <ac:spMk id="23" creationId="{67CE522C-1D0E-CC31-7BD0-C101D26BE383}"/>
          </ac:spMkLst>
        </pc:spChg>
        <pc:spChg chg="mod">
          <ac:chgData name="Debbie KUEK Xiao Qi" userId="a8789077-7e1e-443d-8c90-9ec35f65bac0" providerId="ADAL" clId="{174000C8-7911-4FC4-AEA0-881548966E95}" dt="2024-06-21T15:07:52.761" v="10301" actId="1076"/>
          <ac:spMkLst>
            <pc:docMk/>
            <pc:sldMk cId="4142729609" sldId="3382"/>
            <ac:spMk id="24" creationId="{4B317837-9C44-E752-9971-30F743BAF7AE}"/>
          </ac:spMkLst>
        </pc:spChg>
        <pc:spChg chg="mod">
          <ac:chgData name="Debbie KUEK Xiao Qi" userId="a8789077-7e1e-443d-8c90-9ec35f65bac0" providerId="ADAL" clId="{174000C8-7911-4FC4-AEA0-881548966E95}" dt="2024-06-21T15:07:47.357" v="10300" actId="255"/>
          <ac:spMkLst>
            <pc:docMk/>
            <pc:sldMk cId="4142729609" sldId="3382"/>
            <ac:spMk id="25" creationId="{A02ABD41-19FC-7BD9-B363-01DD8A57D64F}"/>
          </ac:spMkLst>
        </pc:spChg>
        <pc:spChg chg="mod">
          <ac:chgData name="Debbie KUEK Xiao Qi" userId="a8789077-7e1e-443d-8c90-9ec35f65bac0" providerId="ADAL" clId="{174000C8-7911-4FC4-AEA0-881548966E95}" dt="2024-06-21T15:07:47.357" v="10300" actId="255"/>
          <ac:spMkLst>
            <pc:docMk/>
            <pc:sldMk cId="4142729609" sldId="3382"/>
            <ac:spMk id="27" creationId="{31F7D6FA-8322-DFF9-3F69-9E23B2E4A0BC}"/>
          </ac:spMkLst>
        </pc:spChg>
        <pc:spChg chg="mod">
          <ac:chgData name="Debbie KUEK Xiao Qi" userId="a8789077-7e1e-443d-8c90-9ec35f65bac0" providerId="ADAL" clId="{174000C8-7911-4FC4-AEA0-881548966E95}" dt="2024-06-21T15:07:47.357" v="10300" actId="255"/>
          <ac:spMkLst>
            <pc:docMk/>
            <pc:sldMk cId="4142729609" sldId="3382"/>
            <ac:spMk id="28" creationId="{25C4FC86-DEF3-5B9B-4E5F-DB5BCFEA17C7}"/>
          </ac:spMkLst>
        </pc:spChg>
        <pc:spChg chg="mod">
          <ac:chgData name="Debbie KUEK Xiao Qi" userId="a8789077-7e1e-443d-8c90-9ec35f65bac0" providerId="ADAL" clId="{174000C8-7911-4FC4-AEA0-881548966E95}" dt="2024-06-21T15:07:47.357" v="10300" actId="255"/>
          <ac:spMkLst>
            <pc:docMk/>
            <pc:sldMk cId="4142729609" sldId="3382"/>
            <ac:spMk id="29" creationId="{CFD267E0-75F3-437B-24DD-8C3E45FC497C}"/>
          </ac:spMkLst>
        </pc:spChg>
      </pc:sldChg>
      <pc:sldChg chg="addSp delSp modSp mod">
        <pc:chgData name="Debbie KUEK Xiao Qi" userId="a8789077-7e1e-443d-8c90-9ec35f65bac0" providerId="ADAL" clId="{174000C8-7911-4FC4-AEA0-881548966E95}" dt="2024-06-21T16:10:32.282" v="10915" actId="20577"/>
        <pc:sldMkLst>
          <pc:docMk/>
          <pc:sldMk cId="1485930436" sldId="3383"/>
        </pc:sldMkLst>
        <pc:spChg chg="add mod">
          <ac:chgData name="Debbie KUEK Xiao Qi" userId="a8789077-7e1e-443d-8c90-9ec35f65bac0" providerId="ADAL" clId="{174000C8-7911-4FC4-AEA0-881548966E95}" dt="2024-06-21T16:10:32.282" v="10915" actId="20577"/>
          <ac:spMkLst>
            <pc:docMk/>
            <pc:sldMk cId="1485930436" sldId="3383"/>
            <ac:spMk id="10" creationId="{12F7F274-177F-848B-63E9-D0C21C21682B}"/>
          </ac:spMkLst>
        </pc:spChg>
        <pc:spChg chg="add mod">
          <ac:chgData name="Debbie KUEK Xiao Qi" userId="a8789077-7e1e-443d-8c90-9ec35f65bac0" providerId="ADAL" clId="{174000C8-7911-4FC4-AEA0-881548966E95}" dt="2024-06-21T16:08:15.731" v="10830" actId="14100"/>
          <ac:spMkLst>
            <pc:docMk/>
            <pc:sldMk cId="1485930436" sldId="3383"/>
            <ac:spMk id="11" creationId="{6D64F3AB-63F1-1D28-56CF-3EF091E172BD}"/>
          </ac:spMkLst>
        </pc:spChg>
        <pc:graphicFrameChg chg="del">
          <ac:chgData name="Debbie KUEK Xiao Qi" userId="a8789077-7e1e-443d-8c90-9ec35f65bac0" providerId="ADAL" clId="{174000C8-7911-4FC4-AEA0-881548966E95}" dt="2024-06-21T14:10:49.298" v="9895" actId="478"/>
          <ac:graphicFrameMkLst>
            <pc:docMk/>
            <pc:sldMk cId="1485930436" sldId="3383"/>
            <ac:graphicFrameMk id="7" creationId="{872B067A-DB2D-7AA4-16F1-9877C4C7AF31}"/>
          </ac:graphicFrameMkLst>
        </pc:graphicFrameChg>
      </pc:sldChg>
      <pc:sldChg chg="addSp delSp modSp mod">
        <pc:chgData name="Debbie KUEK Xiao Qi" userId="a8789077-7e1e-443d-8c90-9ec35f65bac0" providerId="ADAL" clId="{174000C8-7911-4FC4-AEA0-881548966E95}" dt="2024-06-21T14:38:16.523" v="10211" actId="14100"/>
        <pc:sldMkLst>
          <pc:docMk/>
          <pc:sldMk cId="675056396" sldId="3385"/>
        </pc:sldMkLst>
        <pc:spChg chg="mod">
          <ac:chgData name="Debbie KUEK Xiao Qi" userId="a8789077-7e1e-443d-8c90-9ec35f65bac0" providerId="ADAL" clId="{174000C8-7911-4FC4-AEA0-881548966E95}" dt="2024-06-21T14:32:42.173" v="10148" actId="1076"/>
          <ac:spMkLst>
            <pc:docMk/>
            <pc:sldMk cId="675056396" sldId="3385"/>
            <ac:spMk id="2" creationId="{D69137D8-1410-43FD-7958-AB222BB81785}"/>
          </ac:spMkLst>
        </pc:spChg>
        <pc:spChg chg="mod">
          <ac:chgData name="Debbie KUEK Xiao Qi" userId="a8789077-7e1e-443d-8c90-9ec35f65bac0" providerId="ADAL" clId="{174000C8-7911-4FC4-AEA0-881548966E95}" dt="2024-06-21T14:32:57.796" v="10153" actId="14100"/>
          <ac:spMkLst>
            <pc:docMk/>
            <pc:sldMk cId="675056396" sldId="3385"/>
            <ac:spMk id="3" creationId="{578345A7-B170-E706-3345-3C2801EEBD97}"/>
          </ac:spMkLst>
        </pc:spChg>
        <pc:graphicFrameChg chg="add mod">
          <ac:chgData name="Debbie KUEK Xiao Qi" userId="a8789077-7e1e-443d-8c90-9ec35f65bac0" providerId="ADAL" clId="{174000C8-7911-4FC4-AEA0-881548966E95}" dt="2024-06-21T14:38:16.523" v="10211" actId="14100"/>
          <ac:graphicFrameMkLst>
            <pc:docMk/>
            <pc:sldMk cId="675056396" sldId="3385"/>
            <ac:graphicFrameMk id="4" creationId="{FA760278-7D82-9953-11C0-C2D0FCE85B22}"/>
          </ac:graphicFrameMkLst>
        </pc:graphicFrameChg>
        <pc:graphicFrameChg chg="modGraphic">
          <ac:chgData name="Debbie KUEK Xiao Qi" userId="a8789077-7e1e-443d-8c90-9ec35f65bac0" providerId="ADAL" clId="{174000C8-7911-4FC4-AEA0-881548966E95}" dt="2024-06-21T14:33:13.989" v="10155" actId="12385"/>
          <ac:graphicFrameMkLst>
            <pc:docMk/>
            <pc:sldMk cId="675056396" sldId="3385"/>
            <ac:graphicFrameMk id="9" creationId="{493E91DA-DD45-44DB-CD0A-7B9B692E4D31}"/>
          </ac:graphicFrameMkLst>
        </pc:graphicFrameChg>
        <pc:picChg chg="del">
          <ac:chgData name="Debbie KUEK Xiao Qi" userId="a8789077-7e1e-443d-8c90-9ec35f65bac0" providerId="ADAL" clId="{174000C8-7911-4FC4-AEA0-881548966E95}" dt="2024-06-21T14:37:15.254" v="10200" actId="478"/>
          <ac:picMkLst>
            <pc:docMk/>
            <pc:sldMk cId="675056396" sldId="3385"/>
            <ac:picMk id="7" creationId="{63D7A8BA-75C6-9EC8-4AB9-8F52C9678370}"/>
          </ac:picMkLst>
        </pc:picChg>
      </pc:sldChg>
      <pc:sldChg chg="modSp mod">
        <pc:chgData name="Debbie KUEK Xiao Qi" userId="a8789077-7e1e-443d-8c90-9ec35f65bac0" providerId="ADAL" clId="{174000C8-7911-4FC4-AEA0-881548966E95}" dt="2024-06-21T14:23:34.546" v="10112" actId="1076"/>
        <pc:sldMkLst>
          <pc:docMk/>
          <pc:sldMk cId="3675099250" sldId="3386"/>
        </pc:sldMkLst>
        <pc:spChg chg="mod">
          <ac:chgData name="Debbie KUEK Xiao Qi" userId="a8789077-7e1e-443d-8c90-9ec35f65bac0" providerId="ADAL" clId="{174000C8-7911-4FC4-AEA0-881548966E95}" dt="2024-06-21T14:23:34.546" v="10112" actId="1076"/>
          <ac:spMkLst>
            <pc:docMk/>
            <pc:sldMk cId="3675099250" sldId="3386"/>
            <ac:spMk id="5" creationId="{0A7238B8-744B-452E-00ED-78DAEF2D2950}"/>
          </ac:spMkLst>
        </pc:spChg>
      </pc:sldChg>
      <pc:sldChg chg="modSp mod ord">
        <pc:chgData name="Debbie KUEK Xiao Qi" userId="a8789077-7e1e-443d-8c90-9ec35f65bac0" providerId="ADAL" clId="{174000C8-7911-4FC4-AEA0-881548966E95}" dt="2024-06-21T14:27:07.140" v="10116"/>
        <pc:sldMkLst>
          <pc:docMk/>
          <pc:sldMk cId="1777061596" sldId="3387"/>
        </pc:sldMkLst>
        <pc:spChg chg="mod">
          <ac:chgData name="Debbie KUEK Xiao Qi" userId="a8789077-7e1e-443d-8c90-9ec35f65bac0" providerId="ADAL" clId="{174000C8-7911-4FC4-AEA0-881548966E95}" dt="2024-06-21T14:22:24.537" v="10095" actId="1035"/>
          <ac:spMkLst>
            <pc:docMk/>
            <pc:sldMk cId="1777061596" sldId="3387"/>
            <ac:spMk id="2" creationId="{74BD480C-BF0B-E2BE-5352-A530DCE33C0E}"/>
          </ac:spMkLst>
        </pc:spChg>
      </pc:sldChg>
      <pc:sldChg chg="addSp delSp modSp mod">
        <pc:chgData name="Debbie KUEK Xiao Qi" userId="a8789077-7e1e-443d-8c90-9ec35f65bac0" providerId="ADAL" clId="{174000C8-7911-4FC4-AEA0-881548966E95}" dt="2024-06-21T16:14:32.233" v="11222" actId="1076"/>
        <pc:sldMkLst>
          <pc:docMk/>
          <pc:sldMk cId="903490183" sldId="3389"/>
        </pc:sldMkLst>
        <pc:spChg chg="mod">
          <ac:chgData name="Debbie KUEK Xiao Qi" userId="a8789077-7e1e-443d-8c90-9ec35f65bac0" providerId="ADAL" clId="{174000C8-7911-4FC4-AEA0-881548966E95}" dt="2024-06-21T15:59:15.463" v="10536" actId="313"/>
          <ac:spMkLst>
            <pc:docMk/>
            <pc:sldMk cId="903490183" sldId="3389"/>
            <ac:spMk id="9" creationId="{5A746EB3-CF11-5B33-4A19-7D35B8C3AC02}"/>
          </ac:spMkLst>
        </pc:spChg>
        <pc:spChg chg="add del">
          <ac:chgData name="Debbie KUEK Xiao Qi" userId="a8789077-7e1e-443d-8c90-9ec35f65bac0" providerId="ADAL" clId="{174000C8-7911-4FC4-AEA0-881548966E95}" dt="2024-06-21T16:12:44.306" v="10918" actId="22"/>
          <ac:spMkLst>
            <pc:docMk/>
            <pc:sldMk cId="903490183" sldId="3389"/>
            <ac:spMk id="12" creationId="{CB0BB501-3DE1-700B-383D-C9A5A21808E2}"/>
          </ac:spMkLst>
        </pc:spChg>
        <pc:spChg chg="add mod">
          <ac:chgData name="Debbie KUEK Xiao Qi" userId="a8789077-7e1e-443d-8c90-9ec35f65bac0" providerId="ADAL" clId="{174000C8-7911-4FC4-AEA0-881548966E95}" dt="2024-06-21T16:14:32.233" v="11222" actId="1076"/>
          <ac:spMkLst>
            <pc:docMk/>
            <pc:sldMk cId="903490183" sldId="3389"/>
            <ac:spMk id="13" creationId="{905BCC15-D3E0-814F-B12A-907DEEBB2622}"/>
          </ac:spMkLst>
        </pc:spChg>
      </pc:sldChg>
      <pc:sldChg chg="addSp delSp modSp add mod addAnim delAnim">
        <pc:chgData name="Debbie KUEK Xiao Qi" userId="a8789077-7e1e-443d-8c90-9ec35f65bac0" providerId="ADAL" clId="{174000C8-7911-4FC4-AEA0-881548966E95}" dt="2024-06-21T15:20:05.630" v="10456" actId="1038"/>
        <pc:sldMkLst>
          <pc:docMk/>
          <pc:sldMk cId="1395602412" sldId="3390"/>
        </pc:sldMkLst>
        <pc:spChg chg="mod">
          <ac:chgData name="Debbie KUEK Xiao Qi" userId="a8789077-7e1e-443d-8c90-9ec35f65bac0" providerId="ADAL" clId="{174000C8-7911-4FC4-AEA0-881548966E95}" dt="2024-06-21T15:20:05.630" v="10456" actId="1038"/>
          <ac:spMkLst>
            <pc:docMk/>
            <pc:sldMk cId="1395602412" sldId="3390"/>
            <ac:spMk id="2" creationId="{74A8277A-AF2E-E96D-2516-342F7CBA95A7}"/>
          </ac:spMkLst>
        </pc:spChg>
        <pc:spChg chg="mod">
          <ac:chgData name="Debbie KUEK Xiao Qi" userId="a8789077-7e1e-443d-8c90-9ec35f65bac0" providerId="ADAL" clId="{174000C8-7911-4FC4-AEA0-881548966E95}" dt="2024-06-21T15:20:05.630" v="10456" actId="1038"/>
          <ac:spMkLst>
            <pc:docMk/>
            <pc:sldMk cId="1395602412" sldId="3390"/>
            <ac:spMk id="4" creationId="{437E4FE6-5B79-E870-7E91-6ECC51975CEF}"/>
          </ac:spMkLst>
        </pc:spChg>
        <pc:spChg chg="mod">
          <ac:chgData name="Debbie KUEK Xiao Qi" userId="a8789077-7e1e-443d-8c90-9ec35f65bac0" providerId="ADAL" clId="{174000C8-7911-4FC4-AEA0-881548966E95}" dt="2024-06-21T15:20:05.630" v="10456" actId="1038"/>
          <ac:spMkLst>
            <pc:docMk/>
            <pc:sldMk cId="1395602412" sldId="3390"/>
            <ac:spMk id="5" creationId="{D16230EF-6B0F-8822-4547-A37B3A17F5F9}"/>
          </ac:spMkLst>
        </pc:spChg>
        <pc:spChg chg="mod">
          <ac:chgData name="Debbie KUEK Xiao Qi" userId="a8789077-7e1e-443d-8c90-9ec35f65bac0" providerId="ADAL" clId="{174000C8-7911-4FC4-AEA0-881548966E95}" dt="2024-06-21T15:20:05.630" v="10456" actId="1038"/>
          <ac:spMkLst>
            <pc:docMk/>
            <pc:sldMk cId="1395602412" sldId="3390"/>
            <ac:spMk id="6" creationId="{D34E3E0B-0B37-0C8F-2FE7-CBF0B584D96E}"/>
          </ac:spMkLst>
        </pc:spChg>
        <pc:spChg chg="del">
          <ac:chgData name="Debbie KUEK Xiao Qi" userId="a8789077-7e1e-443d-8c90-9ec35f65bac0" providerId="ADAL" clId="{174000C8-7911-4FC4-AEA0-881548966E95}" dt="2024-06-21T15:12:03.522" v="10304" actId="478"/>
          <ac:spMkLst>
            <pc:docMk/>
            <pc:sldMk cId="1395602412" sldId="3390"/>
            <ac:spMk id="13" creationId="{BE47B859-3DB4-7401-1D05-8E95C6100496}"/>
          </ac:spMkLst>
        </pc:spChg>
        <pc:spChg chg="del">
          <ac:chgData name="Debbie KUEK Xiao Qi" userId="a8789077-7e1e-443d-8c90-9ec35f65bac0" providerId="ADAL" clId="{174000C8-7911-4FC4-AEA0-881548966E95}" dt="2024-06-21T15:12:28.299" v="10313" actId="478"/>
          <ac:spMkLst>
            <pc:docMk/>
            <pc:sldMk cId="1395602412" sldId="3390"/>
            <ac:spMk id="14" creationId="{6C82BF9C-800B-04F4-BB26-78D6E831BFE8}"/>
          </ac:spMkLst>
        </pc:spChg>
        <pc:spChg chg="del">
          <ac:chgData name="Debbie KUEK Xiao Qi" userId="a8789077-7e1e-443d-8c90-9ec35f65bac0" providerId="ADAL" clId="{174000C8-7911-4FC4-AEA0-881548966E95}" dt="2024-06-21T15:13:09.837" v="10327" actId="478"/>
          <ac:spMkLst>
            <pc:docMk/>
            <pc:sldMk cId="1395602412" sldId="3390"/>
            <ac:spMk id="15" creationId="{30912B77-FA2B-5C7A-7FBB-D82398DC8927}"/>
          </ac:spMkLst>
        </pc:spChg>
        <pc:spChg chg="del">
          <ac:chgData name="Debbie KUEK Xiao Qi" userId="a8789077-7e1e-443d-8c90-9ec35f65bac0" providerId="ADAL" clId="{174000C8-7911-4FC4-AEA0-881548966E95}" dt="2024-06-21T15:13:06.573" v="10324" actId="478"/>
          <ac:spMkLst>
            <pc:docMk/>
            <pc:sldMk cId="1395602412" sldId="3390"/>
            <ac:spMk id="16" creationId="{E95BD0C8-A626-76E4-9DFA-F2B1E0380163}"/>
          </ac:spMkLst>
        </pc:spChg>
        <pc:spChg chg="del">
          <ac:chgData name="Debbie KUEK Xiao Qi" userId="a8789077-7e1e-443d-8c90-9ec35f65bac0" providerId="ADAL" clId="{174000C8-7911-4FC4-AEA0-881548966E95}" dt="2024-06-21T15:14:04.627" v="10336" actId="478"/>
          <ac:spMkLst>
            <pc:docMk/>
            <pc:sldMk cId="1395602412" sldId="3390"/>
            <ac:spMk id="17" creationId="{65FB2712-B9EE-BFBC-B700-09DA9492317F}"/>
          </ac:spMkLst>
        </pc:spChg>
        <pc:spChg chg="del">
          <ac:chgData name="Debbie KUEK Xiao Qi" userId="a8789077-7e1e-443d-8c90-9ec35f65bac0" providerId="ADAL" clId="{174000C8-7911-4FC4-AEA0-881548966E95}" dt="2024-06-21T15:13:34.662" v="10333" actId="478"/>
          <ac:spMkLst>
            <pc:docMk/>
            <pc:sldMk cId="1395602412" sldId="3390"/>
            <ac:spMk id="18" creationId="{299FAB4B-5640-61FA-1965-CC1748DAD061}"/>
          </ac:spMkLst>
        </pc:spChg>
        <pc:spChg chg="del">
          <ac:chgData name="Debbie KUEK Xiao Qi" userId="a8789077-7e1e-443d-8c90-9ec35f65bac0" providerId="ADAL" clId="{174000C8-7911-4FC4-AEA0-881548966E95}" dt="2024-06-21T15:16:01.142" v="10379" actId="478"/>
          <ac:spMkLst>
            <pc:docMk/>
            <pc:sldMk cId="1395602412" sldId="3390"/>
            <ac:spMk id="19" creationId="{BB3DFC2A-31AE-0B97-D336-BC3E2B14F3A4}"/>
          </ac:spMkLst>
        </pc:spChg>
        <pc:spChg chg="mod">
          <ac:chgData name="Debbie KUEK Xiao Qi" userId="a8789077-7e1e-443d-8c90-9ec35f65bac0" providerId="ADAL" clId="{174000C8-7911-4FC4-AEA0-881548966E95}" dt="2024-06-21T15:20:05.630" v="10456" actId="1038"/>
          <ac:spMkLst>
            <pc:docMk/>
            <pc:sldMk cId="1395602412" sldId="3390"/>
            <ac:spMk id="22" creationId="{824F46B0-FC2C-7BEB-51EF-AA53E19EB1D0}"/>
          </ac:spMkLst>
        </pc:spChg>
        <pc:spChg chg="mod ord">
          <ac:chgData name="Debbie KUEK Xiao Qi" userId="a8789077-7e1e-443d-8c90-9ec35f65bac0" providerId="ADAL" clId="{174000C8-7911-4FC4-AEA0-881548966E95}" dt="2024-06-21T15:20:05.630" v="10456" actId="1038"/>
          <ac:spMkLst>
            <pc:docMk/>
            <pc:sldMk cId="1395602412" sldId="3390"/>
            <ac:spMk id="23" creationId="{67CE522C-1D0E-CC31-7BD0-C101D26BE383}"/>
          </ac:spMkLst>
        </pc:spChg>
        <pc:spChg chg="mod ord">
          <ac:chgData name="Debbie KUEK Xiao Qi" userId="a8789077-7e1e-443d-8c90-9ec35f65bac0" providerId="ADAL" clId="{174000C8-7911-4FC4-AEA0-881548966E95}" dt="2024-06-21T15:20:05.630" v="10456" actId="1038"/>
          <ac:spMkLst>
            <pc:docMk/>
            <pc:sldMk cId="1395602412" sldId="3390"/>
            <ac:spMk id="24" creationId="{4B317837-9C44-E752-9971-30F743BAF7AE}"/>
          </ac:spMkLst>
        </pc:spChg>
        <pc:spChg chg="add del mod">
          <ac:chgData name="Debbie KUEK Xiao Qi" userId="a8789077-7e1e-443d-8c90-9ec35f65bac0" providerId="ADAL" clId="{174000C8-7911-4FC4-AEA0-881548966E95}" dt="2024-06-21T15:20:05.630" v="10456" actId="1038"/>
          <ac:spMkLst>
            <pc:docMk/>
            <pc:sldMk cId="1395602412" sldId="3390"/>
            <ac:spMk id="25" creationId="{A02ABD41-19FC-7BD9-B363-01DD8A57D64F}"/>
          </ac:spMkLst>
        </pc:spChg>
        <pc:spChg chg="mod">
          <ac:chgData name="Debbie KUEK Xiao Qi" userId="a8789077-7e1e-443d-8c90-9ec35f65bac0" providerId="ADAL" clId="{174000C8-7911-4FC4-AEA0-881548966E95}" dt="2024-06-21T15:20:05.630" v="10456" actId="1038"/>
          <ac:spMkLst>
            <pc:docMk/>
            <pc:sldMk cId="1395602412" sldId="3390"/>
            <ac:spMk id="27" creationId="{31F7D6FA-8322-DFF9-3F69-9E23B2E4A0BC}"/>
          </ac:spMkLst>
        </pc:spChg>
        <pc:spChg chg="mod ord">
          <ac:chgData name="Debbie KUEK Xiao Qi" userId="a8789077-7e1e-443d-8c90-9ec35f65bac0" providerId="ADAL" clId="{174000C8-7911-4FC4-AEA0-881548966E95}" dt="2024-06-21T15:20:05.630" v="10456" actId="1038"/>
          <ac:spMkLst>
            <pc:docMk/>
            <pc:sldMk cId="1395602412" sldId="3390"/>
            <ac:spMk id="28" creationId="{25C4FC86-DEF3-5B9B-4E5F-DB5BCFEA17C7}"/>
          </ac:spMkLst>
        </pc:spChg>
        <pc:spChg chg="mod ord">
          <ac:chgData name="Debbie KUEK Xiao Qi" userId="a8789077-7e1e-443d-8c90-9ec35f65bac0" providerId="ADAL" clId="{174000C8-7911-4FC4-AEA0-881548966E95}" dt="2024-06-21T15:20:05.630" v="10456" actId="1038"/>
          <ac:spMkLst>
            <pc:docMk/>
            <pc:sldMk cId="1395602412" sldId="3390"/>
            <ac:spMk id="29" creationId="{CFD267E0-75F3-437B-24DD-8C3E45FC497C}"/>
          </ac:spMkLst>
        </pc:spChg>
        <pc:cxnChg chg="add del mod">
          <ac:chgData name="Debbie KUEK Xiao Qi" userId="a8789077-7e1e-443d-8c90-9ec35f65bac0" providerId="ADAL" clId="{174000C8-7911-4FC4-AEA0-881548966E95}" dt="2024-06-21T15:12:39.037" v="10316" actId="478"/>
          <ac:cxnSpMkLst>
            <pc:docMk/>
            <pc:sldMk cId="1395602412" sldId="3390"/>
            <ac:cxnSpMk id="7" creationId="{1F11A4A0-8BCD-3342-C3BF-9E9AAC6496FD}"/>
          </ac:cxnSpMkLst>
        </pc:cxnChg>
        <pc:cxnChg chg="add del mod">
          <ac:chgData name="Debbie KUEK Xiao Qi" userId="a8789077-7e1e-443d-8c90-9ec35f65bac0" providerId="ADAL" clId="{174000C8-7911-4FC4-AEA0-881548966E95}" dt="2024-06-21T15:12:20.010" v="10311" actId="478"/>
          <ac:cxnSpMkLst>
            <pc:docMk/>
            <pc:sldMk cId="1395602412" sldId="3390"/>
            <ac:cxnSpMk id="8" creationId="{03D0BEBF-E439-A31C-E55E-323D537A2A27}"/>
          </ac:cxnSpMkLst>
        </pc:cxnChg>
        <pc:cxnChg chg="add del mod">
          <ac:chgData name="Debbie KUEK Xiao Qi" userId="a8789077-7e1e-443d-8c90-9ec35f65bac0" providerId="ADAL" clId="{174000C8-7911-4FC4-AEA0-881548966E95}" dt="2024-06-21T15:12:38.343" v="10315" actId="478"/>
          <ac:cxnSpMkLst>
            <pc:docMk/>
            <pc:sldMk cId="1395602412" sldId="3390"/>
            <ac:cxnSpMk id="20" creationId="{46D11F2E-6E4F-AFC8-93B7-05DB26A018C0}"/>
          </ac:cxnSpMkLst>
        </pc:cxnChg>
        <pc:cxnChg chg="add mod">
          <ac:chgData name="Debbie KUEK Xiao Qi" userId="a8789077-7e1e-443d-8c90-9ec35f65bac0" providerId="ADAL" clId="{174000C8-7911-4FC4-AEA0-881548966E95}" dt="2024-06-21T15:20:05.630" v="10456" actId="1038"/>
          <ac:cxnSpMkLst>
            <pc:docMk/>
            <pc:sldMk cId="1395602412" sldId="3390"/>
            <ac:cxnSpMk id="26" creationId="{B04224EE-47B3-9C67-C29B-F106CCD00CD2}"/>
          </ac:cxnSpMkLst>
        </pc:cxnChg>
        <pc:cxnChg chg="add mod">
          <ac:chgData name="Debbie KUEK Xiao Qi" userId="a8789077-7e1e-443d-8c90-9ec35f65bac0" providerId="ADAL" clId="{174000C8-7911-4FC4-AEA0-881548966E95}" dt="2024-06-21T15:20:05.630" v="10456" actId="1038"/>
          <ac:cxnSpMkLst>
            <pc:docMk/>
            <pc:sldMk cId="1395602412" sldId="3390"/>
            <ac:cxnSpMk id="32" creationId="{8CB6FDFF-8744-CF16-EDDE-8F44176C372A}"/>
          </ac:cxnSpMkLst>
        </pc:cxnChg>
        <pc:cxnChg chg="add del mod">
          <ac:chgData name="Debbie KUEK Xiao Qi" userId="a8789077-7e1e-443d-8c90-9ec35f65bac0" providerId="ADAL" clId="{174000C8-7911-4FC4-AEA0-881548966E95}" dt="2024-06-21T15:13:28.450" v="10332" actId="478"/>
          <ac:cxnSpMkLst>
            <pc:docMk/>
            <pc:sldMk cId="1395602412" sldId="3390"/>
            <ac:cxnSpMk id="36" creationId="{F6419E20-EE69-1F80-7579-E8ACAE2A2DA4}"/>
          </ac:cxnSpMkLst>
        </pc:cxnChg>
        <pc:cxnChg chg="add mod">
          <ac:chgData name="Debbie KUEK Xiao Qi" userId="a8789077-7e1e-443d-8c90-9ec35f65bac0" providerId="ADAL" clId="{174000C8-7911-4FC4-AEA0-881548966E95}" dt="2024-06-21T15:20:05.630" v="10456" actId="1038"/>
          <ac:cxnSpMkLst>
            <pc:docMk/>
            <pc:sldMk cId="1395602412" sldId="3390"/>
            <ac:cxnSpMk id="38" creationId="{0DCA5C0C-8646-BC5F-AA52-0BD14FDF19CF}"/>
          </ac:cxnSpMkLst>
        </pc:cxnChg>
        <pc:cxnChg chg="add mod">
          <ac:chgData name="Debbie KUEK Xiao Qi" userId="a8789077-7e1e-443d-8c90-9ec35f65bac0" providerId="ADAL" clId="{174000C8-7911-4FC4-AEA0-881548966E95}" dt="2024-06-21T15:20:05.630" v="10456" actId="1038"/>
          <ac:cxnSpMkLst>
            <pc:docMk/>
            <pc:sldMk cId="1395602412" sldId="3390"/>
            <ac:cxnSpMk id="39" creationId="{3AFD5BF0-2568-F89D-8087-727F20FE9A87}"/>
          </ac:cxnSpMkLst>
        </pc:cxnChg>
        <pc:cxnChg chg="add mod">
          <ac:chgData name="Debbie KUEK Xiao Qi" userId="a8789077-7e1e-443d-8c90-9ec35f65bac0" providerId="ADAL" clId="{174000C8-7911-4FC4-AEA0-881548966E95}" dt="2024-06-21T15:20:05.630" v="10456" actId="1038"/>
          <ac:cxnSpMkLst>
            <pc:docMk/>
            <pc:sldMk cId="1395602412" sldId="3390"/>
            <ac:cxnSpMk id="43" creationId="{BCE32CC3-1777-0C5C-7A2F-72632C951DF1}"/>
          </ac:cxnSpMkLst>
        </pc:cxnChg>
      </pc:sldChg>
      <pc:sldChg chg="modSp mod">
        <pc:chgData name="Debbie KUEK Xiao Qi" userId="a8789077-7e1e-443d-8c90-9ec35f65bac0" providerId="ADAL" clId="{174000C8-7911-4FC4-AEA0-881548966E95}" dt="2024-06-21T16:11:16.700" v="10916" actId="108"/>
        <pc:sldMkLst>
          <pc:docMk/>
          <pc:sldMk cId="3753121740" sldId="3391"/>
        </pc:sldMkLst>
        <pc:spChg chg="mod">
          <ac:chgData name="Debbie KUEK Xiao Qi" userId="a8789077-7e1e-443d-8c90-9ec35f65bac0" providerId="ADAL" clId="{174000C8-7911-4FC4-AEA0-881548966E95}" dt="2024-06-21T16:11:16.700" v="10916" actId="108"/>
          <ac:spMkLst>
            <pc:docMk/>
            <pc:sldMk cId="3753121740" sldId="3391"/>
            <ac:spMk id="3" creationId="{A0F00CF8-8962-7B9D-A249-5BEB732EE8EE}"/>
          </ac:spMkLst>
        </pc:spChg>
      </pc:sldChg>
    </pc:docChg>
  </pc:docChgLst>
  <pc:docChgLst>
    <pc:chgData name="Sarthak Jagdish NAGAPURKAR" userId="c483f64e-e17a-4a5d-915c-4b1774c782e1" providerId="ADAL" clId="{AD27DED5-9403-4640-A449-3826BE451E1E}"/>
    <pc:docChg chg="undo custSel addSld modSld modSection">
      <pc:chgData name="Sarthak Jagdish NAGAPURKAR" userId="c483f64e-e17a-4a5d-915c-4b1774c782e1" providerId="ADAL" clId="{AD27DED5-9403-4640-A449-3826BE451E1E}" dt="2024-06-21T14:10:37.070" v="2358" actId="20577"/>
      <pc:docMkLst>
        <pc:docMk/>
      </pc:docMkLst>
      <pc:sldChg chg="addSp delSp modSp mod">
        <pc:chgData name="Sarthak Jagdish NAGAPURKAR" userId="c483f64e-e17a-4a5d-915c-4b1774c782e1" providerId="ADAL" clId="{AD27DED5-9403-4640-A449-3826BE451E1E}" dt="2024-06-21T13:47:52.150" v="1566" actId="20577"/>
        <pc:sldMkLst>
          <pc:docMk/>
          <pc:sldMk cId="2582804719" sldId="258"/>
        </pc:sldMkLst>
        <pc:spChg chg="mod">
          <ac:chgData name="Sarthak Jagdish NAGAPURKAR" userId="c483f64e-e17a-4a5d-915c-4b1774c782e1" providerId="ADAL" clId="{AD27DED5-9403-4640-A449-3826BE451E1E}" dt="2024-06-21T13:47:52.150" v="1566" actId="20577"/>
          <ac:spMkLst>
            <pc:docMk/>
            <pc:sldMk cId="2582804719" sldId="258"/>
            <ac:spMk id="2" creationId="{A2CBF971-425C-DB77-5ACB-918C3C2737B7}"/>
          </ac:spMkLst>
        </pc:spChg>
        <pc:spChg chg="mod">
          <ac:chgData name="Sarthak Jagdish NAGAPURKAR" userId="c483f64e-e17a-4a5d-915c-4b1774c782e1" providerId="ADAL" clId="{AD27DED5-9403-4640-A449-3826BE451E1E}" dt="2024-06-21T13:16:35.229" v="270" actId="20577"/>
          <ac:spMkLst>
            <pc:docMk/>
            <pc:sldMk cId="2582804719" sldId="258"/>
            <ac:spMk id="6" creationId="{36249CE1-2387-87DA-27DA-864BF6D29252}"/>
          </ac:spMkLst>
        </pc:spChg>
        <pc:spChg chg="mod">
          <ac:chgData name="Sarthak Jagdish NAGAPURKAR" userId="c483f64e-e17a-4a5d-915c-4b1774c782e1" providerId="ADAL" clId="{AD27DED5-9403-4640-A449-3826BE451E1E}" dt="2024-06-21T13:11:49.304" v="237"/>
          <ac:spMkLst>
            <pc:docMk/>
            <pc:sldMk cId="2582804719" sldId="258"/>
            <ac:spMk id="7" creationId="{4E1C4FE0-754C-0796-0862-46841AD862EB}"/>
          </ac:spMkLst>
        </pc:spChg>
        <pc:spChg chg="mod">
          <ac:chgData name="Sarthak Jagdish NAGAPURKAR" userId="c483f64e-e17a-4a5d-915c-4b1774c782e1" providerId="ADAL" clId="{AD27DED5-9403-4640-A449-3826BE451E1E}" dt="2024-06-21T13:11:49.304" v="237"/>
          <ac:spMkLst>
            <pc:docMk/>
            <pc:sldMk cId="2582804719" sldId="258"/>
            <ac:spMk id="8" creationId="{D26D48AD-B767-45F3-3ACC-256F6529EEA2}"/>
          </ac:spMkLst>
        </pc:spChg>
        <pc:spChg chg="mod">
          <ac:chgData name="Sarthak Jagdish NAGAPURKAR" userId="c483f64e-e17a-4a5d-915c-4b1774c782e1" providerId="ADAL" clId="{AD27DED5-9403-4640-A449-3826BE451E1E}" dt="2024-06-21T13:11:49.304" v="237"/>
          <ac:spMkLst>
            <pc:docMk/>
            <pc:sldMk cId="2582804719" sldId="258"/>
            <ac:spMk id="9" creationId="{4E2E3FCD-53A5-2094-A6DC-A9A8FEC2568E}"/>
          </ac:spMkLst>
        </pc:spChg>
        <pc:spChg chg="mod">
          <ac:chgData name="Sarthak Jagdish NAGAPURKAR" userId="c483f64e-e17a-4a5d-915c-4b1774c782e1" providerId="ADAL" clId="{AD27DED5-9403-4640-A449-3826BE451E1E}" dt="2024-06-21T13:46:44.025" v="1544" actId="1076"/>
          <ac:spMkLst>
            <pc:docMk/>
            <pc:sldMk cId="2582804719" sldId="258"/>
            <ac:spMk id="10" creationId="{E75AD1F7-2FC8-40D6-22DD-B20A52767C42}"/>
          </ac:spMkLst>
        </pc:spChg>
        <pc:spChg chg="mod">
          <ac:chgData name="Sarthak Jagdish NAGAPURKAR" userId="c483f64e-e17a-4a5d-915c-4b1774c782e1" providerId="ADAL" clId="{AD27DED5-9403-4640-A449-3826BE451E1E}" dt="2024-06-21T13:11:49.304" v="237"/>
          <ac:spMkLst>
            <pc:docMk/>
            <pc:sldMk cId="2582804719" sldId="258"/>
            <ac:spMk id="12" creationId="{8FC22876-BC5D-6F6E-D9E7-CDC7A3AEC763}"/>
          </ac:spMkLst>
        </pc:spChg>
        <pc:spChg chg="mod">
          <ac:chgData name="Sarthak Jagdish NAGAPURKAR" userId="c483f64e-e17a-4a5d-915c-4b1774c782e1" providerId="ADAL" clId="{AD27DED5-9403-4640-A449-3826BE451E1E}" dt="2024-06-21T13:11:49.304" v="237"/>
          <ac:spMkLst>
            <pc:docMk/>
            <pc:sldMk cId="2582804719" sldId="258"/>
            <ac:spMk id="13" creationId="{127E19BB-3F59-D986-EF21-D6C1EE27F8E7}"/>
          </ac:spMkLst>
        </pc:spChg>
        <pc:spChg chg="del mod">
          <ac:chgData name="Sarthak Jagdish NAGAPURKAR" userId="c483f64e-e17a-4a5d-915c-4b1774c782e1" providerId="ADAL" clId="{AD27DED5-9403-4640-A449-3826BE451E1E}" dt="2024-06-21T13:15:12.134" v="256" actId="478"/>
          <ac:spMkLst>
            <pc:docMk/>
            <pc:sldMk cId="2582804719" sldId="258"/>
            <ac:spMk id="14" creationId="{6D714A20-7537-B543-E9AA-06EB5A5C47E2}"/>
          </ac:spMkLst>
        </pc:spChg>
        <pc:spChg chg="mod">
          <ac:chgData name="Sarthak Jagdish NAGAPURKAR" userId="c483f64e-e17a-4a5d-915c-4b1774c782e1" providerId="ADAL" clId="{AD27DED5-9403-4640-A449-3826BE451E1E}" dt="2024-06-21T13:11:49.304" v="237"/>
          <ac:spMkLst>
            <pc:docMk/>
            <pc:sldMk cId="2582804719" sldId="258"/>
            <ac:spMk id="15" creationId="{FCDB064F-3AFC-612C-AFC3-53544ADB30D8}"/>
          </ac:spMkLst>
        </pc:spChg>
        <pc:grpChg chg="add mod">
          <ac:chgData name="Sarthak Jagdish NAGAPURKAR" userId="c483f64e-e17a-4a5d-915c-4b1774c782e1" providerId="ADAL" clId="{AD27DED5-9403-4640-A449-3826BE451E1E}" dt="2024-06-21T13:15:41.823" v="259" actId="1076"/>
          <ac:grpSpMkLst>
            <pc:docMk/>
            <pc:sldMk cId="2582804719" sldId="258"/>
            <ac:grpSpMk id="3" creationId="{4035D3AA-7BAF-A0EE-C52A-AE320288FA49}"/>
          </ac:grpSpMkLst>
        </pc:grpChg>
        <pc:graphicFrameChg chg="mod modGraphic">
          <ac:chgData name="Sarthak Jagdish NAGAPURKAR" userId="c483f64e-e17a-4a5d-915c-4b1774c782e1" providerId="ADAL" clId="{AD27DED5-9403-4640-A449-3826BE451E1E}" dt="2024-06-21T13:46:40.375" v="1543" actId="14100"/>
          <ac:graphicFrameMkLst>
            <pc:docMk/>
            <pc:sldMk cId="2582804719" sldId="258"/>
            <ac:graphicFrameMk id="4" creationId="{646D2FE9-511F-0C48-5924-D4A885C784FC}"/>
          </ac:graphicFrameMkLst>
        </pc:graphicFrameChg>
        <pc:graphicFrameChg chg="mod modGraphic">
          <ac:chgData name="Sarthak Jagdish NAGAPURKAR" userId="c483f64e-e17a-4a5d-915c-4b1774c782e1" providerId="ADAL" clId="{AD27DED5-9403-4640-A449-3826BE451E1E}" dt="2024-06-21T13:18:38.722" v="288" actId="2166"/>
          <ac:graphicFrameMkLst>
            <pc:docMk/>
            <pc:sldMk cId="2582804719" sldId="258"/>
            <ac:graphicFrameMk id="11" creationId="{CBB29D75-28D7-AF50-E85E-96EDE1527F8B}"/>
          </ac:graphicFrameMkLst>
        </pc:graphicFrameChg>
      </pc:sldChg>
      <pc:sldChg chg="mod modShow">
        <pc:chgData name="Sarthak Jagdish NAGAPURKAR" userId="c483f64e-e17a-4a5d-915c-4b1774c782e1" providerId="ADAL" clId="{AD27DED5-9403-4640-A449-3826BE451E1E}" dt="2024-06-21T12:23:12.225" v="16" actId="729"/>
        <pc:sldMkLst>
          <pc:docMk/>
          <pc:sldMk cId="1063861567" sldId="295"/>
        </pc:sldMkLst>
      </pc:sldChg>
      <pc:sldChg chg="modSp mod">
        <pc:chgData name="Sarthak Jagdish NAGAPURKAR" userId="c483f64e-e17a-4a5d-915c-4b1774c782e1" providerId="ADAL" clId="{AD27DED5-9403-4640-A449-3826BE451E1E}" dt="2024-06-21T13:00:08.088" v="42" actId="20577"/>
        <pc:sldMkLst>
          <pc:docMk/>
          <pc:sldMk cId="2324780437" sldId="297"/>
        </pc:sldMkLst>
        <pc:graphicFrameChg chg="modGraphic">
          <ac:chgData name="Sarthak Jagdish NAGAPURKAR" userId="c483f64e-e17a-4a5d-915c-4b1774c782e1" providerId="ADAL" clId="{AD27DED5-9403-4640-A449-3826BE451E1E}" dt="2024-06-21T13:00:08.088" v="42" actId="20577"/>
          <ac:graphicFrameMkLst>
            <pc:docMk/>
            <pc:sldMk cId="2324780437" sldId="297"/>
            <ac:graphicFrameMk id="6" creationId="{3FB4A2CE-9C56-BF5F-16D8-F93E462182E7}"/>
          </ac:graphicFrameMkLst>
        </pc:graphicFrameChg>
      </pc:sldChg>
      <pc:sldChg chg="addSp delSp modSp mod">
        <pc:chgData name="Sarthak Jagdish NAGAPURKAR" userId="c483f64e-e17a-4a5d-915c-4b1774c782e1" providerId="ADAL" clId="{AD27DED5-9403-4640-A449-3826BE451E1E}" dt="2024-06-21T13:44:41.613" v="1475" actId="122"/>
        <pc:sldMkLst>
          <pc:docMk/>
          <pc:sldMk cId="1771840031" sldId="302"/>
        </pc:sldMkLst>
        <pc:spChg chg="mod">
          <ac:chgData name="Sarthak Jagdish NAGAPURKAR" userId="c483f64e-e17a-4a5d-915c-4b1774c782e1" providerId="ADAL" clId="{AD27DED5-9403-4640-A449-3826BE451E1E}" dt="2024-06-21T13:44:41.613" v="1475" actId="122"/>
          <ac:spMkLst>
            <pc:docMk/>
            <pc:sldMk cId="1771840031" sldId="302"/>
            <ac:spMk id="2" creationId="{B5F47644-10A1-C098-8565-219C2D0AFF47}"/>
          </ac:spMkLst>
        </pc:spChg>
        <pc:spChg chg="mod">
          <ac:chgData name="Sarthak Jagdish NAGAPURKAR" userId="c483f64e-e17a-4a5d-915c-4b1774c782e1" providerId="ADAL" clId="{AD27DED5-9403-4640-A449-3826BE451E1E}" dt="2024-06-21T13:23:24.069" v="483" actId="20577"/>
          <ac:spMkLst>
            <pc:docMk/>
            <pc:sldMk cId="1771840031" sldId="302"/>
            <ac:spMk id="7" creationId="{AE81B7ED-87A4-4EE2-3C98-5291A5124B42}"/>
          </ac:spMkLst>
        </pc:spChg>
        <pc:spChg chg="mod">
          <ac:chgData name="Sarthak Jagdish NAGAPURKAR" userId="c483f64e-e17a-4a5d-915c-4b1774c782e1" providerId="ADAL" clId="{AD27DED5-9403-4640-A449-3826BE451E1E}" dt="2024-06-21T13:06:35.704" v="141"/>
          <ac:spMkLst>
            <pc:docMk/>
            <pc:sldMk cId="1771840031" sldId="302"/>
            <ac:spMk id="12" creationId="{8FD3C67A-4B32-209D-9130-FEF1DA66D0FC}"/>
          </ac:spMkLst>
        </pc:spChg>
        <pc:spChg chg="mod">
          <ac:chgData name="Sarthak Jagdish NAGAPURKAR" userId="c483f64e-e17a-4a5d-915c-4b1774c782e1" providerId="ADAL" clId="{AD27DED5-9403-4640-A449-3826BE451E1E}" dt="2024-06-21T13:06:35.704" v="141"/>
          <ac:spMkLst>
            <pc:docMk/>
            <pc:sldMk cId="1771840031" sldId="302"/>
            <ac:spMk id="13" creationId="{81CFA67A-CBDB-36CB-9053-05B45963E9FB}"/>
          </ac:spMkLst>
        </pc:spChg>
        <pc:spChg chg="mod">
          <ac:chgData name="Sarthak Jagdish NAGAPURKAR" userId="c483f64e-e17a-4a5d-915c-4b1774c782e1" providerId="ADAL" clId="{AD27DED5-9403-4640-A449-3826BE451E1E}" dt="2024-06-21T13:06:35.704" v="141"/>
          <ac:spMkLst>
            <pc:docMk/>
            <pc:sldMk cId="1771840031" sldId="302"/>
            <ac:spMk id="14" creationId="{033E5A9E-58C5-E275-A864-81740D227FB1}"/>
          </ac:spMkLst>
        </pc:spChg>
        <pc:spChg chg="mod">
          <ac:chgData name="Sarthak Jagdish NAGAPURKAR" userId="c483f64e-e17a-4a5d-915c-4b1774c782e1" providerId="ADAL" clId="{AD27DED5-9403-4640-A449-3826BE451E1E}" dt="2024-06-21T13:06:35.704" v="141"/>
          <ac:spMkLst>
            <pc:docMk/>
            <pc:sldMk cId="1771840031" sldId="302"/>
            <ac:spMk id="15" creationId="{28A7F3C2-6CD8-C814-A625-EB088A028472}"/>
          </ac:spMkLst>
        </pc:spChg>
        <pc:spChg chg="mod">
          <ac:chgData name="Sarthak Jagdish NAGAPURKAR" userId="c483f64e-e17a-4a5d-915c-4b1774c782e1" providerId="ADAL" clId="{AD27DED5-9403-4640-A449-3826BE451E1E}" dt="2024-06-21T13:11:28.624" v="233" actId="6549"/>
          <ac:spMkLst>
            <pc:docMk/>
            <pc:sldMk cId="1771840031" sldId="302"/>
            <ac:spMk id="16" creationId="{4D839437-3235-4D27-3C88-3C51CB8E3D85}"/>
          </ac:spMkLst>
        </pc:spChg>
        <pc:spChg chg="mod">
          <ac:chgData name="Sarthak Jagdish NAGAPURKAR" userId="c483f64e-e17a-4a5d-915c-4b1774c782e1" providerId="ADAL" clId="{AD27DED5-9403-4640-A449-3826BE451E1E}" dt="2024-06-21T13:06:35.704" v="141"/>
          <ac:spMkLst>
            <pc:docMk/>
            <pc:sldMk cId="1771840031" sldId="302"/>
            <ac:spMk id="17" creationId="{BC63642E-29FC-C819-CBB9-1A4E13502EC2}"/>
          </ac:spMkLst>
        </pc:spChg>
        <pc:spChg chg="mod">
          <ac:chgData name="Sarthak Jagdish NAGAPURKAR" userId="c483f64e-e17a-4a5d-915c-4b1774c782e1" providerId="ADAL" clId="{AD27DED5-9403-4640-A449-3826BE451E1E}" dt="2024-06-21T13:11:34.837" v="235"/>
          <ac:spMkLst>
            <pc:docMk/>
            <pc:sldMk cId="1771840031" sldId="302"/>
            <ac:spMk id="19" creationId="{8DBFF41F-3CB8-15F1-28B5-33905AE6E2AB}"/>
          </ac:spMkLst>
        </pc:spChg>
        <pc:spChg chg="mod">
          <ac:chgData name="Sarthak Jagdish NAGAPURKAR" userId="c483f64e-e17a-4a5d-915c-4b1774c782e1" providerId="ADAL" clId="{AD27DED5-9403-4640-A449-3826BE451E1E}" dt="2024-06-21T13:11:34.837" v="235"/>
          <ac:spMkLst>
            <pc:docMk/>
            <pc:sldMk cId="1771840031" sldId="302"/>
            <ac:spMk id="20" creationId="{F65CE39C-AF63-6AAD-AA50-DB4B36AB55DF}"/>
          </ac:spMkLst>
        </pc:spChg>
        <pc:spChg chg="mod">
          <ac:chgData name="Sarthak Jagdish NAGAPURKAR" userId="c483f64e-e17a-4a5d-915c-4b1774c782e1" providerId="ADAL" clId="{AD27DED5-9403-4640-A449-3826BE451E1E}" dt="2024-06-21T13:11:34.837" v="235"/>
          <ac:spMkLst>
            <pc:docMk/>
            <pc:sldMk cId="1771840031" sldId="302"/>
            <ac:spMk id="21" creationId="{ED8CD49C-C85E-8D1D-4606-D4229E96F477}"/>
          </ac:spMkLst>
        </pc:spChg>
        <pc:spChg chg="mod">
          <ac:chgData name="Sarthak Jagdish NAGAPURKAR" userId="c483f64e-e17a-4a5d-915c-4b1774c782e1" providerId="ADAL" clId="{AD27DED5-9403-4640-A449-3826BE451E1E}" dt="2024-06-21T13:11:34.837" v="235"/>
          <ac:spMkLst>
            <pc:docMk/>
            <pc:sldMk cId="1771840031" sldId="302"/>
            <ac:spMk id="22" creationId="{7E9D0873-E617-670F-78A4-9154B59A5AD8}"/>
          </ac:spMkLst>
        </pc:spChg>
        <pc:spChg chg="mod">
          <ac:chgData name="Sarthak Jagdish NAGAPURKAR" userId="c483f64e-e17a-4a5d-915c-4b1774c782e1" providerId="ADAL" clId="{AD27DED5-9403-4640-A449-3826BE451E1E}" dt="2024-06-21T13:11:34.837" v="235"/>
          <ac:spMkLst>
            <pc:docMk/>
            <pc:sldMk cId="1771840031" sldId="302"/>
            <ac:spMk id="23" creationId="{2A80C30B-FB5E-52E5-8D58-FB8589E303A4}"/>
          </ac:spMkLst>
        </pc:spChg>
        <pc:spChg chg="mod">
          <ac:chgData name="Sarthak Jagdish NAGAPURKAR" userId="c483f64e-e17a-4a5d-915c-4b1774c782e1" providerId="ADAL" clId="{AD27DED5-9403-4640-A449-3826BE451E1E}" dt="2024-06-21T13:11:34.837" v="235"/>
          <ac:spMkLst>
            <pc:docMk/>
            <pc:sldMk cId="1771840031" sldId="302"/>
            <ac:spMk id="24" creationId="{4012D1FF-1C04-F248-3751-81CEA3252F32}"/>
          </ac:spMkLst>
        </pc:spChg>
        <pc:spChg chg="add mod">
          <ac:chgData name="Sarthak Jagdish NAGAPURKAR" userId="c483f64e-e17a-4a5d-915c-4b1774c782e1" providerId="ADAL" clId="{AD27DED5-9403-4640-A449-3826BE451E1E}" dt="2024-06-21T13:37:38.796" v="908" actId="14100"/>
          <ac:spMkLst>
            <pc:docMk/>
            <pc:sldMk cId="1771840031" sldId="302"/>
            <ac:spMk id="26" creationId="{1E1A318D-E468-C46D-5E98-57AF394AB3CE}"/>
          </ac:spMkLst>
        </pc:spChg>
        <pc:spChg chg="add del">
          <ac:chgData name="Sarthak Jagdish NAGAPURKAR" userId="c483f64e-e17a-4a5d-915c-4b1774c782e1" providerId="ADAL" clId="{AD27DED5-9403-4640-A449-3826BE451E1E}" dt="2024-06-21T13:33:20.632" v="871" actId="478"/>
          <ac:spMkLst>
            <pc:docMk/>
            <pc:sldMk cId="1771840031" sldId="302"/>
            <ac:spMk id="27" creationId="{FFC82EF9-AF15-439E-EDF2-B1127803BA13}"/>
          </ac:spMkLst>
        </pc:spChg>
        <pc:grpChg chg="add del mod">
          <ac:chgData name="Sarthak Jagdish NAGAPURKAR" userId="c483f64e-e17a-4a5d-915c-4b1774c782e1" providerId="ADAL" clId="{AD27DED5-9403-4640-A449-3826BE451E1E}" dt="2024-06-21T13:11:32.838" v="234" actId="478"/>
          <ac:grpSpMkLst>
            <pc:docMk/>
            <pc:sldMk cId="1771840031" sldId="302"/>
            <ac:grpSpMk id="10" creationId="{2465CFCB-D5E1-A8C4-02D8-EE732DCF0620}"/>
          </ac:grpSpMkLst>
        </pc:grpChg>
        <pc:grpChg chg="add mod">
          <ac:chgData name="Sarthak Jagdish NAGAPURKAR" userId="c483f64e-e17a-4a5d-915c-4b1774c782e1" providerId="ADAL" clId="{AD27DED5-9403-4640-A449-3826BE451E1E}" dt="2024-06-21T13:11:37.985" v="236" actId="1076"/>
          <ac:grpSpMkLst>
            <pc:docMk/>
            <pc:sldMk cId="1771840031" sldId="302"/>
            <ac:grpSpMk id="18" creationId="{C462D903-68C4-3A0E-04B6-AF4342CD8121}"/>
          </ac:grpSpMkLst>
        </pc:grpChg>
        <pc:graphicFrameChg chg="mod modGraphic">
          <ac:chgData name="Sarthak Jagdish NAGAPURKAR" userId="c483f64e-e17a-4a5d-915c-4b1774c782e1" providerId="ADAL" clId="{AD27DED5-9403-4640-A449-3826BE451E1E}" dt="2024-06-21T13:37:16.013" v="903" actId="14100"/>
          <ac:graphicFrameMkLst>
            <pc:docMk/>
            <pc:sldMk cId="1771840031" sldId="302"/>
            <ac:graphicFrameMk id="9" creationId="{FA9F3AC2-7682-CA44-8E9A-1B2299FD3E6C}"/>
          </ac:graphicFrameMkLst>
        </pc:graphicFrameChg>
        <pc:graphicFrameChg chg="del">
          <ac:chgData name="Sarthak Jagdish NAGAPURKAR" userId="c483f64e-e17a-4a5d-915c-4b1774c782e1" providerId="ADAL" clId="{AD27DED5-9403-4640-A449-3826BE451E1E}" dt="2024-06-21T13:25:08.286" v="496" actId="478"/>
          <ac:graphicFrameMkLst>
            <pc:docMk/>
            <pc:sldMk cId="1771840031" sldId="302"/>
            <ac:graphicFrameMk id="11" creationId="{910DBCE3-A344-E2A4-0584-D998B8D713AC}"/>
          </ac:graphicFrameMkLst>
        </pc:graphicFrameChg>
        <pc:graphicFrameChg chg="add mod modGraphic">
          <ac:chgData name="Sarthak Jagdish NAGAPURKAR" userId="c483f64e-e17a-4a5d-915c-4b1774c782e1" providerId="ADAL" clId="{AD27DED5-9403-4640-A449-3826BE451E1E}" dt="2024-06-21T13:27:47.610" v="580" actId="14100"/>
          <ac:graphicFrameMkLst>
            <pc:docMk/>
            <pc:sldMk cId="1771840031" sldId="302"/>
            <ac:graphicFrameMk id="25" creationId="{423522F1-0E44-3D02-B5E0-24226074D437}"/>
          </ac:graphicFrameMkLst>
        </pc:graphicFrameChg>
        <pc:picChg chg="mod">
          <ac:chgData name="Sarthak Jagdish NAGAPURKAR" userId="c483f64e-e17a-4a5d-915c-4b1774c782e1" providerId="ADAL" clId="{AD27DED5-9403-4640-A449-3826BE451E1E}" dt="2024-06-21T13:37:29.390" v="906" actId="14100"/>
          <ac:picMkLst>
            <pc:docMk/>
            <pc:sldMk cId="1771840031" sldId="302"/>
            <ac:picMk id="4" creationId="{7707A2C6-953E-B691-754C-3FF9CDF257BD}"/>
          </ac:picMkLst>
        </pc:picChg>
        <pc:picChg chg="add del mod">
          <ac:chgData name="Sarthak Jagdish NAGAPURKAR" userId="c483f64e-e17a-4a5d-915c-4b1774c782e1" providerId="ADAL" clId="{AD27DED5-9403-4640-A449-3826BE451E1E}" dt="2024-06-21T13:06:39.488" v="143" actId="478"/>
          <ac:picMkLst>
            <pc:docMk/>
            <pc:sldMk cId="1771840031" sldId="302"/>
            <ac:picMk id="5" creationId="{27C2A588-98ED-366C-1B14-03A0E7A11D6C}"/>
          </ac:picMkLst>
        </pc:picChg>
        <pc:picChg chg="del">
          <ac:chgData name="Sarthak Jagdish NAGAPURKAR" userId="c483f64e-e17a-4a5d-915c-4b1774c782e1" providerId="ADAL" clId="{AD27DED5-9403-4640-A449-3826BE451E1E}" dt="2024-06-21T12:22:37.681" v="7" actId="478"/>
          <ac:picMkLst>
            <pc:docMk/>
            <pc:sldMk cId="1771840031" sldId="302"/>
            <ac:picMk id="6" creationId="{8824CC49-F4C6-F20B-2CE4-359770853896}"/>
          </ac:picMkLst>
        </pc:picChg>
        <pc:picChg chg="add mod">
          <ac:chgData name="Sarthak Jagdish NAGAPURKAR" userId="c483f64e-e17a-4a5d-915c-4b1774c782e1" providerId="ADAL" clId="{AD27DED5-9403-4640-A449-3826BE451E1E}" dt="2024-06-21T13:37:46.659" v="910" actId="14100"/>
          <ac:picMkLst>
            <pc:docMk/>
            <pc:sldMk cId="1771840031" sldId="302"/>
            <ac:picMk id="8" creationId="{7BF3D3E0-FEA9-7184-6E31-3DCA25E2F33A}"/>
          </ac:picMkLst>
        </pc:picChg>
      </pc:sldChg>
      <pc:sldChg chg="mod modShow">
        <pc:chgData name="Sarthak Jagdish NAGAPURKAR" userId="c483f64e-e17a-4a5d-915c-4b1774c782e1" providerId="ADAL" clId="{AD27DED5-9403-4640-A449-3826BE451E1E}" dt="2024-06-21T12:23:16.266" v="17" actId="729"/>
        <pc:sldMkLst>
          <pc:docMk/>
          <pc:sldMk cId="3080397698" sldId="306"/>
        </pc:sldMkLst>
      </pc:sldChg>
      <pc:sldChg chg="mod modShow">
        <pc:chgData name="Sarthak Jagdish NAGAPURKAR" userId="c483f64e-e17a-4a5d-915c-4b1774c782e1" providerId="ADAL" clId="{AD27DED5-9403-4640-A449-3826BE451E1E}" dt="2024-06-21T12:23:23.480" v="18" actId="729"/>
        <pc:sldMkLst>
          <pc:docMk/>
          <pc:sldMk cId="2450188821" sldId="307"/>
        </pc:sldMkLst>
      </pc:sldChg>
      <pc:sldChg chg="mod modShow">
        <pc:chgData name="Sarthak Jagdish NAGAPURKAR" userId="c483f64e-e17a-4a5d-915c-4b1774c782e1" providerId="ADAL" clId="{AD27DED5-9403-4640-A449-3826BE451E1E}" dt="2024-06-21T12:24:23.552" v="19" actId="729"/>
        <pc:sldMkLst>
          <pc:docMk/>
          <pc:sldMk cId="2489973507" sldId="311"/>
        </pc:sldMkLst>
      </pc:sldChg>
      <pc:sldChg chg="modSp mod">
        <pc:chgData name="Sarthak Jagdish NAGAPURKAR" userId="c483f64e-e17a-4a5d-915c-4b1774c782e1" providerId="ADAL" clId="{AD27DED5-9403-4640-A449-3826BE451E1E}" dt="2024-06-21T13:47:46.864" v="1564" actId="20577"/>
        <pc:sldMkLst>
          <pc:docMk/>
          <pc:sldMk cId="274414428" sldId="320"/>
        </pc:sldMkLst>
        <pc:spChg chg="mod">
          <ac:chgData name="Sarthak Jagdish NAGAPURKAR" userId="c483f64e-e17a-4a5d-915c-4b1774c782e1" providerId="ADAL" clId="{AD27DED5-9403-4640-A449-3826BE451E1E}" dt="2024-06-21T13:47:46.864" v="1564" actId="20577"/>
          <ac:spMkLst>
            <pc:docMk/>
            <pc:sldMk cId="274414428" sldId="320"/>
            <ac:spMk id="2" creationId="{B5F47644-10A1-C098-8565-219C2D0AFF47}"/>
          </ac:spMkLst>
        </pc:spChg>
      </pc:sldChg>
      <pc:sldChg chg="addSp modSp mod">
        <pc:chgData name="Sarthak Jagdish NAGAPURKAR" userId="c483f64e-e17a-4a5d-915c-4b1774c782e1" providerId="ADAL" clId="{AD27DED5-9403-4640-A449-3826BE451E1E}" dt="2024-06-21T13:51:56.528" v="1591" actId="20577"/>
        <pc:sldMkLst>
          <pc:docMk/>
          <pc:sldMk cId="2044591133" sldId="321"/>
        </pc:sldMkLst>
        <pc:spChg chg="mod">
          <ac:chgData name="Sarthak Jagdish NAGAPURKAR" userId="c483f64e-e17a-4a5d-915c-4b1774c782e1" providerId="ADAL" clId="{AD27DED5-9403-4640-A449-3826BE451E1E}" dt="2024-06-21T13:51:56.528" v="1591" actId="20577"/>
          <ac:spMkLst>
            <pc:docMk/>
            <pc:sldMk cId="2044591133" sldId="321"/>
            <ac:spMk id="18" creationId="{5F43AFFF-A692-7191-2D68-1FADE33E882B}"/>
          </ac:spMkLst>
        </pc:spChg>
        <pc:grpChg chg="mod">
          <ac:chgData name="Sarthak Jagdish NAGAPURKAR" userId="c483f64e-e17a-4a5d-915c-4b1774c782e1" providerId="ADAL" clId="{AD27DED5-9403-4640-A449-3826BE451E1E}" dt="2024-06-21T13:50:44.600" v="1583" actId="14100"/>
          <ac:grpSpMkLst>
            <pc:docMk/>
            <pc:sldMk cId="2044591133" sldId="321"/>
            <ac:grpSpMk id="13" creationId="{65257F0E-C606-714E-CC3C-8B11951AE764}"/>
          </ac:grpSpMkLst>
        </pc:grpChg>
        <pc:graphicFrameChg chg="mod modGraphic">
          <ac:chgData name="Sarthak Jagdish NAGAPURKAR" userId="c483f64e-e17a-4a5d-915c-4b1774c782e1" providerId="ADAL" clId="{AD27DED5-9403-4640-A449-3826BE451E1E}" dt="2024-06-21T13:51:05.683" v="1590" actId="14100"/>
          <ac:graphicFrameMkLst>
            <pc:docMk/>
            <pc:sldMk cId="2044591133" sldId="321"/>
            <ac:graphicFrameMk id="14" creationId="{9FF3F9C4-5191-578E-7A95-5028A99F33FC}"/>
          </ac:graphicFrameMkLst>
        </pc:graphicFrameChg>
        <pc:picChg chg="add mod">
          <ac:chgData name="Sarthak Jagdish NAGAPURKAR" userId="c483f64e-e17a-4a5d-915c-4b1774c782e1" providerId="ADAL" clId="{AD27DED5-9403-4640-A449-3826BE451E1E}" dt="2024-06-21T13:50:51.500" v="1585" actId="1076"/>
          <ac:picMkLst>
            <pc:docMk/>
            <pc:sldMk cId="2044591133" sldId="321"/>
            <ac:picMk id="5" creationId="{FEF68386-ECE5-EAC8-A6F2-63E6B1AB78CD}"/>
          </ac:picMkLst>
        </pc:picChg>
      </pc:sldChg>
      <pc:sldChg chg="addSp delSp modSp mod chgLayout">
        <pc:chgData name="Sarthak Jagdish NAGAPURKAR" userId="c483f64e-e17a-4a5d-915c-4b1774c782e1" providerId="ADAL" clId="{AD27DED5-9403-4640-A449-3826BE451E1E}" dt="2024-06-21T13:44:04.130" v="1472" actId="1076"/>
        <pc:sldMkLst>
          <pc:docMk/>
          <pc:sldMk cId="3738876783" sldId="371"/>
        </pc:sldMkLst>
        <pc:spChg chg="add mod">
          <ac:chgData name="Sarthak Jagdish NAGAPURKAR" userId="c483f64e-e17a-4a5d-915c-4b1774c782e1" providerId="ADAL" clId="{AD27DED5-9403-4640-A449-3826BE451E1E}" dt="2024-06-21T13:06:27.398" v="140" actId="164"/>
          <ac:spMkLst>
            <pc:docMk/>
            <pc:sldMk cId="3738876783" sldId="371"/>
            <ac:spMk id="2" creationId="{7E7F5BF3-C3BD-7D16-16E3-3E67E284FADB}"/>
          </ac:spMkLst>
        </pc:spChg>
        <pc:spChg chg="del">
          <ac:chgData name="Sarthak Jagdish NAGAPURKAR" userId="c483f64e-e17a-4a5d-915c-4b1774c782e1" providerId="ADAL" clId="{AD27DED5-9403-4640-A449-3826BE451E1E}" dt="2024-06-21T13:07:32.591" v="146" actId="478"/>
          <ac:spMkLst>
            <pc:docMk/>
            <pc:sldMk cId="3738876783" sldId="371"/>
            <ac:spMk id="4" creationId="{ABDADFF6-5396-6C29-56F7-E7EE40F2A7DF}"/>
          </ac:spMkLst>
        </pc:spChg>
        <pc:spChg chg="del">
          <ac:chgData name="Sarthak Jagdish NAGAPURKAR" userId="c483f64e-e17a-4a5d-915c-4b1774c782e1" providerId="ADAL" clId="{AD27DED5-9403-4640-A449-3826BE451E1E}" dt="2024-06-21T13:07:30.654" v="145" actId="478"/>
          <ac:spMkLst>
            <pc:docMk/>
            <pc:sldMk cId="3738876783" sldId="371"/>
            <ac:spMk id="5" creationId="{08C496FB-C30F-4487-83BB-40E3CD9B3F73}"/>
          </ac:spMkLst>
        </pc:spChg>
        <pc:spChg chg="mod">
          <ac:chgData name="Sarthak Jagdish NAGAPURKAR" userId="c483f64e-e17a-4a5d-915c-4b1774c782e1" providerId="ADAL" clId="{AD27DED5-9403-4640-A449-3826BE451E1E}" dt="2024-06-21T13:06:27.398" v="140" actId="164"/>
          <ac:spMkLst>
            <pc:docMk/>
            <pc:sldMk cId="3738876783" sldId="371"/>
            <ac:spMk id="6" creationId="{FDA58C21-4059-7CBA-FB86-CDACB6000B6F}"/>
          </ac:spMkLst>
        </pc:spChg>
        <pc:spChg chg="del">
          <ac:chgData name="Sarthak Jagdish NAGAPURKAR" userId="c483f64e-e17a-4a5d-915c-4b1774c782e1" providerId="ADAL" clId="{AD27DED5-9403-4640-A449-3826BE451E1E}" dt="2024-06-21T13:01:35.545" v="46" actId="478"/>
          <ac:spMkLst>
            <pc:docMk/>
            <pc:sldMk cId="3738876783" sldId="371"/>
            <ac:spMk id="7" creationId="{94EAE239-240D-7571-09F8-01DC25188CD6}"/>
          </ac:spMkLst>
        </pc:spChg>
        <pc:spChg chg="mod">
          <ac:chgData name="Sarthak Jagdish NAGAPURKAR" userId="c483f64e-e17a-4a5d-915c-4b1774c782e1" providerId="ADAL" clId="{AD27DED5-9403-4640-A449-3826BE451E1E}" dt="2024-06-21T13:10:41.852" v="230" actId="207"/>
          <ac:spMkLst>
            <pc:docMk/>
            <pc:sldMk cId="3738876783" sldId="371"/>
            <ac:spMk id="9" creationId="{85957571-66BC-F9E9-B6D0-E549426EBDF0}"/>
          </ac:spMkLst>
        </pc:spChg>
        <pc:spChg chg="mod">
          <ac:chgData name="Sarthak Jagdish NAGAPURKAR" userId="c483f64e-e17a-4a5d-915c-4b1774c782e1" providerId="ADAL" clId="{AD27DED5-9403-4640-A449-3826BE451E1E}" dt="2024-06-21T13:11:09.465" v="231" actId="207"/>
          <ac:spMkLst>
            <pc:docMk/>
            <pc:sldMk cId="3738876783" sldId="371"/>
            <ac:spMk id="11" creationId="{82683271-4DB4-2E19-C2B0-5B6B95B535F4}"/>
          </ac:spMkLst>
        </pc:spChg>
        <pc:spChg chg="add mod ord">
          <ac:chgData name="Sarthak Jagdish NAGAPURKAR" userId="c483f64e-e17a-4a5d-915c-4b1774c782e1" providerId="ADAL" clId="{AD27DED5-9403-4640-A449-3826BE451E1E}" dt="2024-06-21T13:43:16.179" v="1460" actId="27636"/>
          <ac:spMkLst>
            <pc:docMk/>
            <pc:sldMk cId="3738876783" sldId="371"/>
            <ac:spMk id="12" creationId="{4E8D4F4C-CD2D-9505-5DD8-345BF8960925}"/>
          </ac:spMkLst>
        </pc:spChg>
        <pc:spChg chg="mod">
          <ac:chgData name="Sarthak Jagdish NAGAPURKAR" userId="c483f64e-e17a-4a5d-915c-4b1774c782e1" providerId="ADAL" clId="{AD27DED5-9403-4640-A449-3826BE451E1E}" dt="2024-06-21T13:06:27.398" v="140" actId="164"/>
          <ac:spMkLst>
            <pc:docMk/>
            <pc:sldMk cId="3738876783" sldId="371"/>
            <ac:spMk id="13" creationId="{9AE96545-F6C9-FD36-D599-4BBADD23B445}"/>
          </ac:spMkLst>
        </pc:spChg>
        <pc:spChg chg="mod">
          <ac:chgData name="Sarthak Jagdish NAGAPURKAR" userId="c483f64e-e17a-4a5d-915c-4b1774c782e1" providerId="ADAL" clId="{AD27DED5-9403-4640-A449-3826BE451E1E}" dt="2024-06-21T13:06:27.398" v="140" actId="164"/>
          <ac:spMkLst>
            <pc:docMk/>
            <pc:sldMk cId="3738876783" sldId="371"/>
            <ac:spMk id="15" creationId="{78E051F2-6BF5-051E-F7BB-EAC8F37A1AD1}"/>
          </ac:spMkLst>
        </pc:spChg>
        <pc:spChg chg="add mod">
          <ac:chgData name="Sarthak Jagdish NAGAPURKAR" userId="c483f64e-e17a-4a5d-915c-4b1774c782e1" providerId="ADAL" clId="{AD27DED5-9403-4640-A449-3826BE451E1E}" dt="2024-06-21T13:43:36.866" v="1468" actId="14100"/>
          <ac:spMkLst>
            <pc:docMk/>
            <pc:sldMk cId="3738876783" sldId="371"/>
            <ac:spMk id="17" creationId="{EF8EE201-C5D0-2EC3-4955-501959641850}"/>
          </ac:spMkLst>
        </pc:spChg>
        <pc:spChg chg="add mod">
          <ac:chgData name="Sarthak Jagdish NAGAPURKAR" userId="c483f64e-e17a-4a5d-915c-4b1774c782e1" providerId="ADAL" clId="{AD27DED5-9403-4640-A449-3826BE451E1E}" dt="2024-06-21T13:44:04.130" v="1472" actId="1076"/>
          <ac:spMkLst>
            <pc:docMk/>
            <pc:sldMk cId="3738876783" sldId="371"/>
            <ac:spMk id="20" creationId="{43A6D5B0-C21D-954B-1284-80D9829D179A}"/>
          </ac:spMkLst>
        </pc:spChg>
        <pc:grpChg chg="add mod">
          <ac:chgData name="Sarthak Jagdish NAGAPURKAR" userId="c483f64e-e17a-4a5d-915c-4b1774c782e1" providerId="ADAL" clId="{AD27DED5-9403-4640-A449-3826BE451E1E}" dt="2024-06-21T13:11:21.080" v="232" actId="1076"/>
          <ac:grpSpMkLst>
            <pc:docMk/>
            <pc:sldMk cId="3738876783" sldId="371"/>
            <ac:grpSpMk id="10" creationId="{FE74EB78-0327-F274-E9CF-D10D6F0206EB}"/>
          </ac:grpSpMkLst>
        </pc:grpChg>
        <pc:graphicFrameChg chg="add mod modGraphic">
          <ac:chgData name="Sarthak Jagdish NAGAPURKAR" userId="c483f64e-e17a-4a5d-915c-4b1774c782e1" providerId="ADAL" clId="{AD27DED5-9403-4640-A449-3826BE451E1E}" dt="2024-06-21T13:42:59.966" v="1456" actId="14100"/>
          <ac:graphicFrameMkLst>
            <pc:docMk/>
            <pc:sldMk cId="3738876783" sldId="371"/>
            <ac:graphicFrameMk id="18" creationId="{FF1EA5F8-2B0E-7512-DA54-038FA33F079B}"/>
          </ac:graphicFrameMkLst>
        </pc:graphicFrameChg>
        <pc:graphicFrameChg chg="add mod">
          <ac:chgData name="Sarthak Jagdish NAGAPURKAR" userId="c483f64e-e17a-4a5d-915c-4b1774c782e1" providerId="ADAL" clId="{AD27DED5-9403-4640-A449-3826BE451E1E}" dt="2024-06-21T13:25:27.580" v="498"/>
          <ac:graphicFrameMkLst>
            <pc:docMk/>
            <pc:sldMk cId="3738876783" sldId="371"/>
            <ac:graphicFrameMk id="19" creationId="{C60DD5FD-E2AA-0275-97D3-AE0E62C1034D}"/>
          </ac:graphicFrameMkLst>
        </pc:graphicFrameChg>
        <pc:picChg chg="del mod">
          <ac:chgData name="Sarthak Jagdish NAGAPURKAR" userId="c483f64e-e17a-4a5d-915c-4b1774c782e1" providerId="ADAL" clId="{AD27DED5-9403-4640-A449-3826BE451E1E}" dt="2024-06-21T13:00:55.916" v="45" actId="478"/>
          <ac:picMkLst>
            <pc:docMk/>
            <pc:sldMk cId="3738876783" sldId="371"/>
            <ac:picMk id="3" creationId="{9A705D41-3EC1-BA95-5459-77EBC490B8A5}"/>
          </ac:picMkLst>
        </pc:picChg>
        <pc:picChg chg="mod">
          <ac:chgData name="Sarthak Jagdish NAGAPURKAR" userId="c483f64e-e17a-4a5d-915c-4b1774c782e1" providerId="ADAL" clId="{AD27DED5-9403-4640-A449-3826BE451E1E}" dt="2024-06-21T13:43:51.357" v="1470" actId="14100"/>
          <ac:picMkLst>
            <pc:docMk/>
            <pc:sldMk cId="3738876783" sldId="371"/>
            <ac:picMk id="8" creationId="{D6C97AA2-6DAF-1051-8F70-45E8EE21FA24}"/>
          </ac:picMkLst>
        </pc:picChg>
        <pc:picChg chg="mod ord">
          <ac:chgData name="Sarthak Jagdish NAGAPURKAR" userId="c483f64e-e17a-4a5d-915c-4b1774c782e1" providerId="ADAL" clId="{AD27DED5-9403-4640-A449-3826BE451E1E}" dt="2024-06-21T13:43:40.469" v="1469" actId="1076"/>
          <ac:picMkLst>
            <pc:docMk/>
            <pc:sldMk cId="3738876783" sldId="371"/>
            <ac:picMk id="16" creationId="{08F2BF0F-6FAE-83AD-57E0-547AE686644A}"/>
          </ac:picMkLst>
        </pc:picChg>
      </pc:sldChg>
      <pc:sldChg chg="modSp mod">
        <pc:chgData name="Sarthak Jagdish NAGAPURKAR" userId="c483f64e-e17a-4a5d-915c-4b1774c782e1" providerId="ADAL" clId="{AD27DED5-9403-4640-A449-3826BE451E1E}" dt="2024-06-21T12:30:50.680" v="31" actId="20577"/>
        <pc:sldMkLst>
          <pc:docMk/>
          <pc:sldMk cId="1139492467" sldId="372"/>
        </pc:sldMkLst>
        <pc:spChg chg="mod">
          <ac:chgData name="Sarthak Jagdish NAGAPURKAR" userId="c483f64e-e17a-4a5d-915c-4b1774c782e1" providerId="ADAL" clId="{AD27DED5-9403-4640-A449-3826BE451E1E}" dt="2024-06-21T12:30:50.680" v="31" actId="20577"/>
          <ac:spMkLst>
            <pc:docMk/>
            <pc:sldMk cId="1139492467" sldId="372"/>
            <ac:spMk id="13" creationId="{8D293BF8-E74B-E91A-AF6C-78053C42AEBA}"/>
          </ac:spMkLst>
        </pc:spChg>
      </pc:sldChg>
      <pc:sldChg chg="addSp delSp modSp new mod modClrScheme chgLayout">
        <pc:chgData name="Sarthak Jagdish NAGAPURKAR" userId="c483f64e-e17a-4a5d-915c-4b1774c782e1" providerId="ADAL" clId="{AD27DED5-9403-4640-A449-3826BE451E1E}" dt="2024-06-21T13:58:21.044" v="1994" actId="27636"/>
        <pc:sldMkLst>
          <pc:docMk/>
          <pc:sldMk cId="3675099250" sldId="3386"/>
        </pc:sldMkLst>
        <pc:spChg chg="del mod ord">
          <ac:chgData name="Sarthak Jagdish NAGAPURKAR" userId="c483f64e-e17a-4a5d-915c-4b1774c782e1" providerId="ADAL" clId="{AD27DED5-9403-4640-A449-3826BE451E1E}" dt="2024-06-21T13:52:39.295" v="1593" actId="700"/>
          <ac:spMkLst>
            <pc:docMk/>
            <pc:sldMk cId="3675099250" sldId="3386"/>
            <ac:spMk id="2" creationId="{27F442A4-4F57-99E1-C760-64F0B7EFAFB2}"/>
          </ac:spMkLst>
        </pc:spChg>
        <pc:spChg chg="del mod ord">
          <ac:chgData name="Sarthak Jagdish NAGAPURKAR" userId="c483f64e-e17a-4a5d-915c-4b1774c782e1" providerId="ADAL" clId="{AD27DED5-9403-4640-A449-3826BE451E1E}" dt="2024-06-21T13:52:39.295" v="1593" actId="700"/>
          <ac:spMkLst>
            <pc:docMk/>
            <pc:sldMk cId="3675099250" sldId="3386"/>
            <ac:spMk id="3" creationId="{98691248-0961-B7E1-C2AF-877B5E9D6F4C}"/>
          </ac:spMkLst>
        </pc:spChg>
        <pc:spChg chg="del">
          <ac:chgData name="Sarthak Jagdish NAGAPURKAR" userId="c483f64e-e17a-4a5d-915c-4b1774c782e1" providerId="ADAL" clId="{AD27DED5-9403-4640-A449-3826BE451E1E}" dt="2024-06-21T13:52:39.295" v="1593" actId="700"/>
          <ac:spMkLst>
            <pc:docMk/>
            <pc:sldMk cId="3675099250" sldId="3386"/>
            <ac:spMk id="4" creationId="{572F6390-DB70-29F6-A2DF-4D3D8AC0B289}"/>
          </ac:spMkLst>
        </pc:spChg>
        <pc:spChg chg="add mod ord">
          <ac:chgData name="Sarthak Jagdish NAGAPURKAR" userId="c483f64e-e17a-4a5d-915c-4b1774c782e1" providerId="ADAL" clId="{AD27DED5-9403-4640-A449-3826BE451E1E}" dt="2024-06-21T13:58:21.044" v="1994" actId="27636"/>
          <ac:spMkLst>
            <pc:docMk/>
            <pc:sldMk cId="3675099250" sldId="3386"/>
            <ac:spMk id="5" creationId="{0A7238B8-744B-452E-00ED-78DAEF2D2950}"/>
          </ac:spMkLst>
        </pc:spChg>
        <pc:spChg chg="add mod ord">
          <ac:chgData name="Sarthak Jagdish NAGAPURKAR" userId="c483f64e-e17a-4a5d-915c-4b1774c782e1" providerId="ADAL" clId="{AD27DED5-9403-4640-A449-3826BE451E1E}" dt="2024-06-21T13:58:09.003" v="1991" actId="14100"/>
          <ac:spMkLst>
            <pc:docMk/>
            <pc:sldMk cId="3675099250" sldId="3386"/>
            <ac:spMk id="6" creationId="{86CF9AB4-9780-5100-0580-14F5CD08B42B}"/>
          </ac:spMkLst>
        </pc:spChg>
        <pc:picChg chg="add mod">
          <ac:chgData name="Sarthak Jagdish NAGAPURKAR" userId="c483f64e-e17a-4a5d-915c-4b1774c782e1" providerId="ADAL" clId="{AD27DED5-9403-4640-A449-3826BE451E1E}" dt="2024-06-21T13:58:13.286" v="1992" actId="1076"/>
          <ac:picMkLst>
            <pc:docMk/>
            <pc:sldMk cId="3675099250" sldId="3386"/>
            <ac:picMk id="7" creationId="{638C6A15-FF44-B934-825E-662BB1BB9D91}"/>
          </ac:picMkLst>
        </pc:picChg>
      </pc:sldChg>
      <pc:sldChg chg="modSp new mod">
        <pc:chgData name="Sarthak Jagdish NAGAPURKAR" userId="c483f64e-e17a-4a5d-915c-4b1774c782e1" providerId="ADAL" clId="{AD27DED5-9403-4640-A449-3826BE451E1E}" dt="2024-06-21T14:10:37.070" v="2358" actId="20577"/>
        <pc:sldMkLst>
          <pc:docMk/>
          <pc:sldMk cId="1777061596" sldId="3387"/>
        </pc:sldMkLst>
        <pc:spChg chg="mod">
          <ac:chgData name="Sarthak Jagdish NAGAPURKAR" userId="c483f64e-e17a-4a5d-915c-4b1774c782e1" providerId="ADAL" clId="{AD27DED5-9403-4640-A449-3826BE451E1E}" dt="2024-06-21T14:08:05.094" v="2185" actId="14100"/>
          <ac:spMkLst>
            <pc:docMk/>
            <pc:sldMk cId="1777061596" sldId="3387"/>
            <ac:spMk id="2" creationId="{74BD480C-BF0B-E2BE-5352-A530DCE33C0E}"/>
          </ac:spMkLst>
        </pc:spChg>
        <pc:spChg chg="mod">
          <ac:chgData name="Sarthak Jagdish NAGAPURKAR" userId="c483f64e-e17a-4a5d-915c-4b1774c782e1" providerId="ADAL" clId="{AD27DED5-9403-4640-A449-3826BE451E1E}" dt="2024-06-21T14:10:37.070" v="2358" actId="20577"/>
          <ac:spMkLst>
            <pc:docMk/>
            <pc:sldMk cId="1777061596" sldId="3387"/>
            <ac:spMk id="3" creationId="{22BEB03C-6C18-9535-9073-623CAFDE1E35}"/>
          </ac:spMkLst>
        </pc:spChg>
      </pc:sldChg>
    </pc:docChg>
  </pc:docChgLst>
  <pc:docChgLst>
    <pc:chgData name="ZOU Jiaxun" userId="S::jiaxun.zou.2023@mitb.smu.edu.sg::f7be79ee-64b4-40fa-9023-c0730f92cc12" providerId="AD" clId="Web-{482C6FAC-3A5F-4CC1-A50E-739CB0117D39}"/>
    <pc:docChg chg="modSld">
      <pc:chgData name="ZOU Jiaxun" userId="S::jiaxun.zou.2023@mitb.smu.edu.sg::f7be79ee-64b4-40fa-9023-c0730f92cc12" providerId="AD" clId="Web-{482C6FAC-3A5F-4CC1-A50E-739CB0117D39}" dt="2024-06-21T11:06:58.993" v="369"/>
      <pc:docMkLst>
        <pc:docMk/>
      </pc:docMkLst>
      <pc:sldChg chg="addSp delSp">
        <pc:chgData name="ZOU Jiaxun" userId="S::jiaxun.zou.2023@mitb.smu.edu.sg::f7be79ee-64b4-40fa-9023-c0730f92cc12" providerId="AD" clId="Web-{482C6FAC-3A5F-4CC1-A50E-739CB0117D39}" dt="2024-06-21T10:53:39.361" v="208"/>
        <pc:sldMkLst>
          <pc:docMk/>
          <pc:sldMk cId="447175271" sldId="3380"/>
        </pc:sldMkLst>
        <pc:graphicFrameChg chg="add del">
          <ac:chgData name="ZOU Jiaxun" userId="S::jiaxun.zou.2023@mitb.smu.edu.sg::f7be79ee-64b4-40fa-9023-c0730f92cc12" providerId="AD" clId="Web-{482C6FAC-3A5F-4CC1-A50E-739CB0117D39}" dt="2024-06-21T10:53:39.361" v="208"/>
          <ac:graphicFrameMkLst>
            <pc:docMk/>
            <pc:sldMk cId="447175271" sldId="3380"/>
            <ac:graphicFrameMk id="3" creationId="{EBBF3650-1CC7-33EE-634C-2769BF451892}"/>
          </ac:graphicFrameMkLst>
        </pc:graphicFrameChg>
      </pc:sldChg>
      <pc:sldChg chg="addSp delSp modSp">
        <pc:chgData name="ZOU Jiaxun" userId="S::jiaxun.zou.2023@mitb.smu.edu.sg::f7be79ee-64b4-40fa-9023-c0730f92cc12" providerId="AD" clId="Web-{482C6FAC-3A5F-4CC1-A50E-739CB0117D39}" dt="2024-06-21T11:06:58.993" v="369"/>
        <pc:sldMkLst>
          <pc:docMk/>
          <pc:sldMk cId="80887116" sldId="3381"/>
        </pc:sldMkLst>
        <pc:spChg chg="mod">
          <ac:chgData name="ZOU Jiaxun" userId="S::jiaxun.zou.2023@mitb.smu.edu.sg::f7be79ee-64b4-40fa-9023-c0730f92cc12" providerId="AD" clId="Web-{482C6FAC-3A5F-4CC1-A50E-739CB0117D39}" dt="2024-06-21T10:45:51.685" v="76" actId="1076"/>
          <ac:spMkLst>
            <pc:docMk/>
            <pc:sldMk cId="80887116" sldId="3381"/>
            <ac:spMk id="3" creationId="{DF2BB998-9F6B-5A37-22B0-3D5E94A8CCB8}"/>
          </ac:spMkLst>
        </pc:spChg>
        <pc:spChg chg="del">
          <ac:chgData name="ZOU Jiaxun" userId="S::jiaxun.zou.2023@mitb.smu.edu.sg::f7be79ee-64b4-40fa-9023-c0730f92cc12" providerId="AD" clId="Web-{482C6FAC-3A5F-4CC1-A50E-739CB0117D39}" dt="2024-06-21T10:45:05.090" v="60"/>
          <ac:spMkLst>
            <pc:docMk/>
            <pc:sldMk cId="80887116" sldId="3381"/>
            <ac:spMk id="11" creationId="{5B17DC1F-98FE-131B-E5A3-8E01226F1FB0}"/>
          </ac:spMkLst>
        </pc:spChg>
        <pc:spChg chg="del mod">
          <ac:chgData name="ZOU Jiaxun" userId="S::jiaxun.zou.2023@mitb.smu.edu.sg::f7be79ee-64b4-40fa-9023-c0730f92cc12" providerId="AD" clId="Web-{482C6FAC-3A5F-4CC1-A50E-739CB0117D39}" dt="2024-06-21T10:45:05.090" v="59"/>
          <ac:spMkLst>
            <pc:docMk/>
            <pc:sldMk cId="80887116" sldId="3381"/>
            <ac:spMk id="15" creationId="{55EE71ED-61FF-9FEE-B827-CF72B39A6EFF}"/>
          </ac:spMkLst>
        </pc:spChg>
        <pc:graphicFrameChg chg="add mod modGraphic">
          <ac:chgData name="ZOU Jiaxun" userId="S::jiaxun.zou.2023@mitb.smu.edu.sg::f7be79ee-64b4-40fa-9023-c0730f92cc12" providerId="AD" clId="Web-{482C6FAC-3A5F-4CC1-A50E-739CB0117D39}" dt="2024-06-21T11:06:58.993" v="369"/>
          <ac:graphicFrameMkLst>
            <pc:docMk/>
            <pc:sldMk cId="80887116" sldId="3381"/>
            <ac:graphicFrameMk id="2" creationId="{1DAC85FB-5F51-7D0A-75BC-3D1287F5554F}"/>
          </ac:graphicFrameMkLst>
        </pc:graphicFrameChg>
        <pc:picChg chg="mod">
          <ac:chgData name="ZOU Jiaxun" userId="S::jiaxun.zou.2023@mitb.smu.edu.sg::f7be79ee-64b4-40fa-9023-c0730f92cc12" providerId="AD" clId="Web-{482C6FAC-3A5F-4CC1-A50E-739CB0117D39}" dt="2024-06-21T10:45:19.887" v="62" actId="1076"/>
          <ac:picMkLst>
            <pc:docMk/>
            <pc:sldMk cId="80887116" sldId="3381"/>
            <ac:picMk id="6" creationId="{E6278B63-BBD7-4DC2-663E-C389CB246F9B}"/>
          </ac:picMkLst>
        </pc:picChg>
        <pc:picChg chg="mod">
          <ac:chgData name="ZOU Jiaxun" userId="S::jiaxun.zou.2023@mitb.smu.edu.sg::f7be79ee-64b4-40fa-9023-c0730f92cc12" providerId="AD" clId="Web-{482C6FAC-3A5F-4CC1-A50E-739CB0117D39}" dt="2024-06-21T10:45:23.012" v="67" actId="1076"/>
          <ac:picMkLst>
            <pc:docMk/>
            <pc:sldMk cId="80887116" sldId="3381"/>
            <ac:picMk id="8" creationId="{801D8F74-B0B3-A96A-71A1-BE8711E1ABE3}"/>
          </ac:picMkLst>
        </pc:picChg>
        <pc:picChg chg="mod">
          <ac:chgData name="ZOU Jiaxun" userId="S::jiaxun.zou.2023@mitb.smu.edu.sg::f7be79ee-64b4-40fa-9023-c0730f92cc12" providerId="AD" clId="Web-{482C6FAC-3A5F-4CC1-A50E-739CB0117D39}" dt="2024-06-21T10:45:19.919" v="63" actId="1076"/>
          <ac:picMkLst>
            <pc:docMk/>
            <pc:sldMk cId="80887116" sldId="3381"/>
            <ac:picMk id="12" creationId="{280F4AAB-2089-E6AC-64E8-65C9777966E5}"/>
          </ac:picMkLst>
        </pc:picChg>
        <pc:picChg chg="mod">
          <ac:chgData name="ZOU Jiaxun" userId="S::jiaxun.zou.2023@mitb.smu.edu.sg::f7be79ee-64b4-40fa-9023-c0730f92cc12" providerId="AD" clId="Web-{482C6FAC-3A5F-4CC1-A50E-739CB0117D39}" dt="2024-06-21T10:45:19.934" v="64" actId="1076"/>
          <ac:picMkLst>
            <pc:docMk/>
            <pc:sldMk cId="80887116" sldId="3381"/>
            <ac:picMk id="14" creationId="{32A17A3F-033A-9A37-F629-660131093682}"/>
          </ac:picMkLst>
        </pc:picChg>
      </pc:sldChg>
      <pc:sldChg chg="addSp">
        <pc:chgData name="ZOU Jiaxun" userId="S::jiaxun.zou.2023@mitb.smu.edu.sg::f7be79ee-64b4-40fa-9023-c0730f92cc12" providerId="AD" clId="Web-{482C6FAC-3A5F-4CC1-A50E-739CB0117D39}" dt="2024-06-21T10:53:37.298" v="207"/>
        <pc:sldMkLst>
          <pc:docMk/>
          <pc:sldMk cId="1485930436" sldId="3383"/>
        </pc:sldMkLst>
        <pc:spChg chg="add">
          <ac:chgData name="ZOU Jiaxun" userId="S::jiaxun.zou.2023@mitb.smu.edu.sg::f7be79ee-64b4-40fa-9023-c0730f92cc12" providerId="AD" clId="Web-{482C6FAC-3A5F-4CC1-A50E-739CB0117D39}" dt="2024-06-21T10:45:07.044" v="61"/>
          <ac:spMkLst>
            <pc:docMk/>
            <pc:sldMk cId="1485930436" sldId="3383"/>
            <ac:spMk id="2" creationId="{5B17DC1F-98FE-131B-E5A3-8E01226F1FB0}"/>
          </ac:spMkLst>
        </pc:spChg>
        <pc:spChg chg="add">
          <ac:chgData name="ZOU Jiaxun" userId="S::jiaxun.zou.2023@mitb.smu.edu.sg::f7be79ee-64b4-40fa-9023-c0730f92cc12" providerId="AD" clId="Web-{482C6FAC-3A5F-4CC1-A50E-739CB0117D39}" dt="2024-06-21T10:45:07.044" v="61"/>
          <ac:spMkLst>
            <pc:docMk/>
            <pc:sldMk cId="1485930436" sldId="3383"/>
            <ac:spMk id="3" creationId="{55EE71ED-61FF-9FEE-B827-CF72B39A6EFF}"/>
          </ac:spMkLst>
        </pc:spChg>
        <pc:graphicFrameChg chg="add">
          <ac:chgData name="ZOU Jiaxun" userId="S::jiaxun.zou.2023@mitb.smu.edu.sg::f7be79ee-64b4-40fa-9023-c0730f92cc12" providerId="AD" clId="Web-{482C6FAC-3A5F-4CC1-A50E-739CB0117D39}" dt="2024-06-21T10:53:37.298" v="207"/>
          <ac:graphicFrameMkLst>
            <pc:docMk/>
            <pc:sldMk cId="1485930436" sldId="3383"/>
            <ac:graphicFrameMk id="6" creationId="{5582D4A9-055A-5D11-9BBC-B5A7E2CC143F}"/>
          </ac:graphicFrameMkLst>
        </pc:graphicFrameChg>
      </pc:sldChg>
    </pc:docChg>
  </pc:docChgLst>
  <pc:docChgLst>
    <pc:chgData name="ZOU Jiaxun" userId="S::jiaxun.zou.2023@mitb.smu.edu.sg::f7be79ee-64b4-40fa-9023-c0730f92cc12" providerId="AD" clId="Web-{028FF3AA-DD13-4AF8-9F1B-336B6D188C3B}"/>
    <pc:docChg chg="addSld delSld modSld sldOrd modSection">
      <pc:chgData name="ZOU Jiaxun" userId="S::jiaxun.zou.2023@mitb.smu.edu.sg::f7be79ee-64b4-40fa-9023-c0730f92cc12" providerId="AD" clId="Web-{028FF3AA-DD13-4AF8-9F1B-336B6D188C3B}" dt="2024-06-22T11:19:45.196" v="1032" actId="1076"/>
      <pc:docMkLst>
        <pc:docMk/>
      </pc:docMkLst>
      <pc:sldChg chg="addSp delSp modSp">
        <pc:chgData name="ZOU Jiaxun" userId="S::jiaxun.zou.2023@mitb.smu.edu.sg::f7be79ee-64b4-40fa-9023-c0730f92cc12" providerId="AD" clId="Web-{028FF3AA-DD13-4AF8-9F1B-336B6D188C3B}" dt="2024-06-22T10:33:13.478" v="526"/>
        <pc:sldMkLst>
          <pc:docMk/>
          <pc:sldMk cId="2667357730" sldId="387"/>
        </pc:sldMkLst>
        <pc:spChg chg="add del">
          <ac:chgData name="ZOU Jiaxun" userId="S::jiaxun.zou.2023@mitb.smu.edu.sg::f7be79ee-64b4-40fa-9023-c0730f92cc12" providerId="AD" clId="Web-{028FF3AA-DD13-4AF8-9F1B-336B6D188C3B}" dt="2024-06-22T10:32:57.946" v="518"/>
          <ac:spMkLst>
            <pc:docMk/>
            <pc:sldMk cId="2667357730" sldId="387"/>
            <ac:spMk id="6" creationId="{6C034A26-E8FD-2296-56F2-1CB371724E36}"/>
          </ac:spMkLst>
        </pc:spChg>
        <pc:spChg chg="add del mod">
          <ac:chgData name="ZOU Jiaxun" userId="S::jiaxun.zou.2023@mitb.smu.edu.sg::f7be79ee-64b4-40fa-9023-c0730f92cc12" providerId="AD" clId="Web-{028FF3AA-DD13-4AF8-9F1B-336B6D188C3B}" dt="2024-06-22T10:32:57.946" v="517"/>
          <ac:spMkLst>
            <pc:docMk/>
            <pc:sldMk cId="2667357730" sldId="387"/>
            <ac:spMk id="15" creationId="{468ADBF5-85DB-D6DB-7E20-9CCF1AA9646E}"/>
          </ac:spMkLst>
        </pc:spChg>
        <pc:spChg chg="mod">
          <ac:chgData name="ZOU Jiaxun" userId="S::jiaxun.zou.2023@mitb.smu.edu.sg::f7be79ee-64b4-40fa-9023-c0730f92cc12" providerId="AD" clId="Web-{028FF3AA-DD13-4AF8-9F1B-336B6D188C3B}" dt="2024-06-22T10:26:10.717" v="403" actId="14100"/>
          <ac:spMkLst>
            <pc:docMk/>
            <pc:sldMk cId="2667357730" sldId="387"/>
            <ac:spMk id="16" creationId="{421749B3-F00F-FDB8-C439-183B9D69CA83}"/>
          </ac:spMkLst>
        </pc:spChg>
        <pc:spChg chg="mod">
          <ac:chgData name="ZOU Jiaxun" userId="S::jiaxun.zou.2023@mitb.smu.edu.sg::f7be79ee-64b4-40fa-9023-c0730f92cc12" providerId="AD" clId="Web-{028FF3AA-DD13-4AF8-9F1B-336B6D188C3B}" dt="2024-06-22T10:26:18.154" v="406" actId="14100"/>
          <ac:spMkLst>
            <pc:docMk/>
            <pc:sldMk cId="2667357730" sldId="387"/>
            <ac:spMk id="17" creationId="{6734E32C-FD76-CD49-11A6-16AD330BB278}"/>
          </ac:spMkLst>
        </pc:spChg>
        <pc:spChg chg="mod">
          <ac:chgData name="ZOU Jiaxun" userId="S::jiaxun.zou.2023@mitb.smu.edu.sg::f7be79ee-64b4-40fa-9023-c0730f92cc12" providerId="AD" clId="Web-{028FF3AA-DD13-4AF8-9F1B-336B6D188C3B}" dt="2024-06-22T10:26:15.185" v="405" actId="14100"/>
          <ac:spMkLst>
            <pc:docMk/>
            <pc:sldMk cId="2667357730" sldId="387"/>
            <ac:spMk id="18" creationId="{90A7E6AE-4BA1-64C8-FE6A-91A9587E975E}"/>
          </ac:spMkLst>
        </pc:spChg>
        <pc:spChg chg="add del mod">
          <ac:chgData name="ZOU Jiaxun" userId="S::jiaxun.zou.2023@mitb.smu.edu.sg::f7be79ee-64b4-40fa-9023-c0730f92cc12" providerId="AD" clId="Web-{028FF3AA-DD13-4AF8-9F1B-336B6D188C3B}" dt="2024-06-22T10:32:57.946" v="516"/>
          <ac:spMkLst>
            <pc:docMk/>
            <pc:sldMk cId="2667357730" sldId="387"/>
            <ac:spMk id="20" creationId="{26A31466-16C0-6E12-692B-B730CADCBE5E}"/>
          </ac:spMkLst>
        </pc:spChg>
        <pc:spChg chg="mod">
          <ac:chgData name="ZOU Jiaxun" userId="S::jiaxun.zou.2023@mitb.smu.edu.sg::f7be79ee-64b4-40fa-9023-c0730f92cc12" providerId="AD" clId="Web-{028FF3AA-DD13-4AF8-9F1B-336B6D188C3B}" dt="2024-06-22T10:26:12.560" v="404" actId="14100"/>
          <ac:spMkLst>
            <pc:docMk/>
            <pc:sldMk cId="2667357730" sldId="387"/>
            <ac:spMk id="22" creationId="{4BF62481-F42C-6FE1-7323-62C41AA4E61C}"/>
          </ac:spMkLst>
        </pc:spChg>
        <pc:spChg chg="mod">
          <ac:chgData name="ZOU Jiaxun" userId="S::jiaxun.zou.2023@mitb.smu.edu.sg::f7be79ee-64b4-40fa-9023-c0730f92cc12" providerId="AD" clId="Web-{028FF3AA-DD13-4AF8-9F1B-336B6D188C3B}" dt="2024-06-22T10:26:20.764" v="407" actId="14100"/>
          <ac:spMkLst>
            <pc:docMk/>
            <pc:sldMk cId="2667357730" sldId="387"/>
            <ac:spMk id="23" creationId="{BA52D3C7-7C8F-60D6-A912-D6BED6D26BBC}"/>
          </ac:spMkLst>
        </pc:spChg>
        <pc:spChg chg="add del">
          <ac:chgData name="ZOU Jiaxun" userId="S::jiaxun.zou.2023@mitb.smu.edu.sg::f7be79ee-64b4-40fa-9023-c0730f92cc12" providerId="AD" clId="Web-{028FF3AA-DD13-4AF8-9F1B-336B6D188C3B}" dt="2024-06-22T10:32:57.946" v="515"/>
          <ac:spMkLst>
            <pc:docMk/>
            <pc:sldMk cId="2667357730" sldId="387"/>
            <ac:spMk id="24" creationId="{E89CC0FC-96EF-23A8-ACCC-53E9D5F3FDD0}"/>
          </ac:spMkLst>
        </pc:spChg>
        <pc:spChg chg="add del">
          <ac:chgData name="ZOU Jiaxun" userId="S::jiaxun.zou.2023@mitb.smu.edu.sg::f7be79ee-64b4-40fa-9023-c0730f92cc12" providerId="AD" clId="Web-{028FF3AA-DD13-4AF8-9F1B-336B6D188C3B}" dt="2024-06-22T10:32:57.946" v="514"/>
          <ac:spMkLst>
            <pc:docMk/>
            <pc:sldMk cId="2667357730" sldId="387"/>
            <ac:spMk id="26" creationId="{30301CEF-3EF0-9F20-9A9E-7775774786CC}"/>
          </ac:spMkLst>
        </pc:spChg>
        <pc:spChg chg="add">
          <ac:chgData name="ZOU Jiaxun" userId="S::jiaxun.zou.2023@mitb.smu.edu.sg::f7be79ee-64b4-40fa-9023-c0730f92cc12" providerId="AD" clId="Web-{028FF3AA-DD13-4AF8-9F1B-336B6D188C3B}" dt="2024-06-22T10:32:58.352" v="519"/>
          <ac:spMkLst>
            <pc:docMk/>
            <pc:sldMk cId="2667357730" sldId="387"/>
            <ac:spMk id="30" creationId="{92B24B3B-918E-357E-E40D-D8792272BF3D}"/>
          </ac:spMkLst>
        </pc:spChg>
        <pc:spChg chg="add mod">
          <ac:chgData name="ZOU Jiaxun" userId="S::jiaxun.zou.2023@mitb.smu.edu.sg::f7be79ee-64b4-40fa-9023-c0730f92cc12" providerId="AD" clId="Web-{028FF3AA-DD13-4AF8-9F1B-336B6D188C3B}" dt="2024-06-22T10:33:13.478" v="526"/>
          <ac:spMkLst>
            <pc:docMk/>
            <pc:sldMk cId="2667357730" sldId="387"/>
            <ac:spMk id="32" creationId="{DC927020-B35E-CD1A-FAD0-0B7575F3F71A}"/>
          </ac:spMkLst>
        </pc:spChg>
        <pc:spChg chg="add mod">
          <ac:chgData name="ZOU Jiaxun" userId="S::jiaxun.zou.2023@mitb.smu.edu.sg::f7be79ee-64b4-40fa-9023-c0730f92cc12" providerId="AD" clId="Web-{028FF3AA-DD13-4AF8-9F1B-336B6D188C3B}" dt="2024-06-22T10:33:07.587" v="525"/>
          <ac:spMkLst>
            <pc:docMk/>
            <pc:sldMk cId="2667357730" sldId="387"/>
            <ac:spMk id="34" creationId="{1B6D919A-A92C-7DC7-9AFA-903E11DF183E}"/>
          </ac:spMkLst>
        </pc:spChg>
        <pc:spChg chg="add">
          <ac:chgData name="ZOU Jiaxun" userId="S::jiaxun.zou.2023@mitb.smu.edu.sg::f7be79ee-64b4-40fa-9023-c0730f92cc12" providerId="AD" clId="Web-{028FF3AA-DD13-4AF8-9F1B-336B6D188C3B}" dt="2024-06-22T10:32:58.384" v="522"/>
          <ac:spMkLst>
            <pc:docMk/>
            <pc:sldMk cId="2667357730" sldId="387"/>
            <ac:spMk id="36" creationId="{A0B94CC2-93C7-E809-B036-AEC8A99068AD}"/>
          </ac:spMkLst>
        </pc:spChg>
        <pc:spChg chg="add">
          <ac:chgData name="ZOU Jiaxun" userId="S::jiaxun.zou.2023@mitb.smu.edu.sg::f7be79ee-64b4-40fa-9023-c0730f92cc12" providerId="AD" clId="Web-{028FF3AA-DD13-4AF8-9F1B-336B6D188C3B}" dt="2024-06-22T10:32:58.399" v="523"/>
          <ac:spMkLst>
            <pc:docMk/>
            <pc:sldMk cId="2667357730" sldId="387"/>
            <ac:spMk id="38" creationId="{AE0AE1E1-5568-082A-D7DD-57BE4E530890}"/>
          </ac:spMkLst>
        </pc:spChg>
        <pc:spChg chg="add">
          <ac:chgData name="ZOU Jiaxun" userId="S::jiaxun.zou.2023@mitb.smu.edu.sg::f7be79ee-64b4-40fa-9023-c0730f92cc12" providerId="AD" clId="Web-{028FF3AA-DD13-4AF8-9F1B-336B6D188C3B}" dt="2024-06-22T10:32:58.415" v="524"/>
          <ac:spMkLst>
            <pc:docMk/>
            <pc:sldMk cId="2667357730" sldId="387"/>
            <ac:spMk id="40" creationId="{8C6D9E62-60FC-8964-B843-AD6BEB0A514C}"/>
          </ac:spMkLst>
        </pc:spChg>
        <pc:spChg chg="del">
          <ac:chgData name="ZOU Jiaxun" userId="S::jiaxun.zou.2023@mitb.smu.edu.sg::f7be79ee-64b4-40fa-9023-c0730f92cc12" providerId="AD" clId="Web-{028FF3AA-DD13-4AF8-9F1B-336B6D188C3B}" dt="2024-06-22T10:09:29.935" v="234"/>
          <ac:spMkLst>
            <pc:docMk/>
            <pc:sldMk cId="2667357730" sldId="387"/>
            <ac:spMk id="42" creationId="{300D9316-C4DF-B5B9-FFE8-AD8D154C9FB8}"/>
          </ac:spMkLst>
        </pc:spChg>
        <pc:spChg chg="del">
          <ac:chgData name="ZOU Jiaxun" userId="S::jiaxun.zou.2023@mitb.smu.edu.sg::f7be79ee-64b4-40fa-9023-c0730f92cc12" providerId="AD" clId="Web-{028FF3AA-DD13-4AF8-9F1B-336B6D188C3B}" dt="2024-06-22T10:09:32.482" v="236"/>
          <ac:spMkLst>
            <pc:docMk/>
            <pc:sldMk cId="2667357730" sldId="387"/>
            <ac:spMk id="44" creationId="{7D4C58E2-51CB-AA3B-F87B-F3742DFBBD02}"/>
          </ac:spMkLst>
        </pc:spChg>
        <pc:spChg chg="del">
          <ac:chgData name="ZOU Jiaxun" userId="S::jiaxun.zou.2023@mitb.smu.edu.sg::f7be79ee-64b4-40fa-9023-c0730f92cc12" providerId="AD" clId="Web-{028FF3AA-DD13-4AF8-9F1B-336B6D188C3B}" dt="2024-06-22T10:09:29.935" v="233"/>
          <ac:spMkLst>
            <pc:docMk/>
            <pc:sldMk cId="2667357730" sldId="387"/>
            <ac:spMk id="48" creationId="{A6A95559-B596-5254-F756-2FAED71A73B8}"/>
          </ac:spMkLst>
        </pc:spChg>
        <pc:spChg chg="del">
          <ac:chgData name="ZOU Jiaxun" userId="S::jiaxun.zou.2023@mitb.smu.edu.sg::f7be79ee-64b4-40fa-9023-c0730f92cc12" providerId="AD" clId="Web-{028FF3AA-DD13-4AF8-9F1B-336B6D188C3B}" dt="2024-06-22T10:09:29.935" v="231"/>
          <ac:spMkLst>
            <pc:docMk/>
            <pc:sldMk cId="2667357730" sldId="387"/>
            <ac:spMk id="60" creationId="{B3C1973A-D360-F746-1591-1305633A8D65}"/>
          </ac:spMkLst>
        </pc:spChg>
        <pc:spChg chg="del">
          <ac:chgData name="ZOU Jiaxun" userId="S::jiaxun.zou.2023@mitb.smu.edu.sg::f7be79ee-64b4-40fa-9023-c0730f92cc12" providerId="AD" clId="Web-{028FF3AA-DD13-4AF8-9F1B-336B6D188C3B}" dt="2024-06-22T10:09:29.935" v="230"/>
          <ac:spMkLst>
            <pc:docMk/>
            <pc:sldMk cId="2667357730" sldId="387"/>
            <ac:spMk id="62" creationId="{C5EAD40D-9757-2244-2EE1-CDAC8D7B609D}"/>
          </ac:spMkLst>
        </pc:spChg>
        <pc:spChg chg="del">
          <ac:chgData name="ZOU Jiaxun" userId="S::jiaxun.zou.2023@mitb.smu.edu.sg::f7be79ee-64b4-40fa-9023-c0730f92cc12" providerId="AD" clId="Web-{028FF3AA-DD13-4AF8-9F1B-336B6D188C3B}" dt="2024-06-22T10:09:29.935" v="229"/>
          <ac:spMkLst>
            <pc:docMk/>
            <pc:sldMk cId="2667357730" sldId="387"/>
            <ac:spMk id="64" creationId="{5E32D664-E504-2091-9FA9-DA480613CBE4}"/>
          </ac:spMkLst>
        </pc:spChg>
        <pc:spChg chg="del">
          <ac:chgData name="ZOU Jiaxun" userId="S::jiaxun.zou.2023@mitb.smu.edu.sg::f7be79ee-64b4-40fa-9023-c0730f92cc12" providerId="AD" clId="Web-{028FF3AA-DD13-4AF8-9F1B-336B6D188C3B}" dt="2024-06-22T10:09:29.935" v="228"/>
          <ac:spMkLst>
            <pc:docMk/>
            <pc:sldMk cId="2667357730" sldId="387"/>
            <ac:spMk id="66" creationId="{516D468E-13E4-D4CD-FA22-A6A74DAF4DB8}"/>
          </ac:spMkLst>
        </pc:spChg>
        <pc:spChg chg="del">
          <ac:chgData name="ZOU Jiaxun" userId="S::jiaxun.zou.2023@mitb.smu.edu.sg::f7be79ee-64b4-40fa-9023-c0730f92cc12" providerId="AD" clId="Web-{028FF3AA-DD13-4AF8-9F1B-336B6D188C3B}" dt="2024-06-22T10:09:32.482" v="235"/>
          <ac:spMkLst>
            <pc:docMk/>
            <pc:sldMk cId="2667357730" sldId="387"/>
            <ac:spMk id="71" creationId="{C780615D-E5F7-653F-F863-541BA61D5F91}"/>
          </ac:spMkLst>
        </pc:spChg>
        <pc:spChg chg="del">
          <ac:chgData name="ZOU Jiaxun" userId="S::jiaxun.zou.2023@mitb.smu.edu.sg::f7be79ee-64b4-40fa-9023-c0730f92cc12" providerId="AD" clId="Web-{028FF3AA-DD13-4AF8-9F1B-336B6D188C3B}" dt="2024-06-22T10:09:29.935" v="226"/>
          <ac:spMkLst>
            <pc:docMk/>
            <pc:sldMk cId="2667357730" sldId="387"/>
            <ac:spMk id="73" creationId="{456CB847-AD0F-52D6-3166-90E5B7CC0FEE}"/>
          </ac:spMkLst>
        </pc:spChg>
        <pc:spChg chg="del">
          <ac:chgData name="ZOU Jiaxun" userId="S::jiaxun.zou.2023@mitb.smu.edu.sg::f7be79ee-64b4-40fa-9023-c0730f92cc12" providerId="AD" clId="Web-{028FF3AA-DD13-4AF8-9F1B-336B6D188C3B}" dt="2024-06-22T10:09:29.935" v="225"/>
          <ac:spMkLst>
            <pc:docMk/>
            <pc:sldMk cId="2667357730" sldId="387"/>
            <ac:spMk id="75" creationId="{EADE8501-9989-1FD9-39A3-E1B6D1C134D6}"/>
          </ac:spMkLst>
        </pc:spChg>
        <pc:spChg chg="del">
          <ac:chgData name="ZOU Jiaxun" userId="S::jiaxun.zou.2023@mitb.smu.edu.sg::f7be79ee-64b4-40fa-9023-c0730f92cc12" providerId="AD" clId="Web-{028FF3AA-DD13-4AF8-9F1B-336B6D188C3B}" dt="2024-06-22T10:09:29.935" v="224"/>
          <ac:spMkLst>
            <pc:docMk/>
            <pc:sldMk cId="2667357730" sldId="387"/>
            <ac:spMk id="77" creationId="{17379FAF-182B-7734-C463-E0138C90E6D2}"/>
          </ac:spMkLst>
        </pc:spChg>
        <pc:picChg chg="add del mod">
          <ac:chgData name="ZOU Jiaxun" userId="S::jiaxun.zou.2023@mitb.smu.edu.sg::f7be79ee-64b4-40fa-9023-c0730f92cc12" providerId="AD" clId="Web-{028FF3AA-DD13-4AF8-9F1B-336B6D188C3B}" dt="2024-06-22T10:22:59.274" v="352"/>
          <ac:picMkLst>
            <pc:docMk/>
            <pc:sldMk cId="2667357730" sldId="387"/>
            <ac:picMk id="3" creationId="{1628ADB2-FB51-2B44-E882-65E6586EC6B2}"/>
          </ac:picMkLst>
        </pc:picChg>
        <pc:picChg chg="add del mod">
          <ac:chgData name="ZOU Jiaxun" userId="S::jiaxun.zou.2023@mitb.smu.edu.sg::f7be79ee-64b4-40fa-9023-c0730f92cc12" providerId="AD" clId="Web-{028FF3AA-DD13-4AF8-9F1B-336B6D188C3B}" dt="2024-06-22T10:23:01.290" v="354"/>
          <ac:picMkLst>
            <pc:docMk/>
            <pc:sldMk cId="2667357730" sldId="387"/>
            <ac:picMk id="27" creationId="{9E0C7CFD-B969-8822-81AE-DBF3AD8ADDFD}"/>
          </ac:picMkLst>
        </pc:picChg>
        <pc:picChg chg="add mod">
          <ac:chgData name="ZOU Jiaxun" userId="S::jiaxun.zou.2023@mitb.smu.edu.sg::f7be79ee-64b4-40fa-9023-c0730f92cc12" providerId="AD" clId="Web-{028FF3AA-DD13-4AF8-9F1B-336B6D188C3B}" dt="2024-06-22T10:26:26.405" v="409" actId="1076"/>
          <ac:picMkLst>
            <pc:docMk/>
            <pc:sldMk cId="2667357730" sldId="387"/>
            <ac:picMk id="28" creationId="{3B163B41-F9D7-1812-74B0-7F5D5F7A864E}"/>
          </ac:picMkLst>
        </pc:picChg>
        <pc:picChg chg="del">
          <ac:chgData name="ZOU Jiaxun" userId="S::jiaxun.zou.2023@mitb.smu.edu.sg::f7be79ee-64b4-40fa-9023-c0730f92cc12" providerId="AD" clId="Web-{028FF3AA-DD13-4AF8-9F1B-336B6D188C3B}" dt="2024-06-22T10:09:29.935" v="232"/>
          <ac:picMkLst>
            <pc:docMk/>
            <pc:sldMk cId="2667357730" sldId="387"/>
            <ac:picMk id="57" creationId="{507E9DBD-6177-7973-9FBA-62E480323609}"/>
          </ac:picMkLst>
        </pc:picChg>
        <pc:picChg chg="del">
          <ac:chgData name="ZOU Jiaxun" userId="S::jiaxun.zou.2023@mitb.smu.edu.sg::f7be79ee-64b4-40fa-9023-c0730f92cc12" providerId="AD" clId="Web-{028FF3AA-DD13-4AF8-9F1B-336B6D188C3B}" dt="2024-06-22T10:09:29.935" v="227"/>
          <ac:picMkLst>
            <pc:docMk/>
            <pc:sldMk cId="2667357730" sldId="387"/>
            <ac:picMk id="69" creationId="{67C37C14-1B87-9A86-CDCF-1CBFE4680F42}"/>
          </ac:picMkLst>
        </pc:picChg>
      </pc:sldChg>
      <pc:sldChg chg="addSp delSp modSp">
        <pc:chgData name="ZOU Jiaxun" userId="S::jiaxun.zou.2023@mitb.smu.edu.sg::f7be79ee-64b4-40fa-9023-c0730f92cc12" providerId="AD" clId="Web-{028FF3AA-DD13-4AF8-9F1B-336B6D188C3B}" dt="2024-06-22T10:33:20.916" v="537"/>
        <pc:sldMkLst>
          <pc:docMk/>
          <pc:sldMk cId="1548454585" sldId="388"/>
        </pc:sldMkLst>
        <pc:spChg chg="mod">
          <ac:chgData name="ZOU Jiaxun" userId="S::jiaxun.zou.2023@mitb.smu.edu.sg::f7be79ee-64b4-40fa-9023-c0730f92cc12" providerId="AD" clId="Web-{028FF3AA-DD13-4AF8-9F1B-336B6D188C3B}" dt="2024-06-22T10:11:39.938" v="274" actId="1076"/>
          <ac:spMkLst>
            <pc:docMk/>
            <pc:sldMk cId="1548454585" sldId="388"/>
            <ac:spMk id="3" creationId="{F546F0B0-F640-37AF-7714-6ABE39F2C55D}"/>
          </ac:spMkLst>
        </pc:spChg>
        <pc:spChg chg="mod">
          <ac:chgData name="ZOU Jiaxun" userId="S::jiaxun.zou.2023@mitb.smu.edu.sg::f7be79ee-64b4-40fa-9023-c0730f92cc12" providerId="AD" clId="Web-{028FF3AA-DD13-4AF8-9F1B-336B6D188C3B}" dt="2024-06-22T10:12:08.470" v="284" actId="14100"/>
          <ac:spMkLst>
            <pc:docMk/>
            <pc:sldMk cId="1548454585" sldId="388"/>
            <ac:spMk id="4" creationId="{E4D188FB-2A6B-E918-3149-670C9D30CAB5}"/>
          </ac:spMkLst>
        </pc:spChg>
        <pc:spChg chg="mod">
          <ac:chgData name="ZOU Jiaxun" userId="S::jiaxun.zou.2023@mitb.smu.edu.sg::f7be79ee-64b4-40fa-9023-c0730f92cc12" providerId="AD" clId="Web-{028FF3AA-DD13-4AF8-9F1B-336B6D188C3B}" dt="2024-06-22T10:12:45.518" v="295" actId="1076"/>
          <ac:spMkLst>
            <pc:docMk/>
            <pc:sldMk cId="1548454585" sldId="388"/>
            <ac:spMk id="6" creationId="{38893138-5716-5195-6964-5DF907F5B293}"/>
          </ac:spMkLst>
        </pc:spChg>
        <pc:spChg chg="mod">
          <ac:chgData name="ZOU Jiaxun" userId="S::jiaxun.zou.2023@mitb.smu.edu.sg::f7be79ee-64b4-40fa-9023-c0730f92cc12" providerId="AD" clId="Web-{028FF3AA-DD13-4AF8-9F1B-336B6D188C3B}" dt="2024-06-22T10:10:56.672" v="263" actId="14100"/>
          <ac:spMkLst>
            <pc:docMk/>
            <pc:sldMk cId="1548454585" sldId="388"/>
            <ac:spMk id="8" creationId="{71B2206D-FD60-EDD8-5A24-9E18C7D474D5}"/>
          </ac:spMkLst>
        </pc:spChg>
        <pc:spChg chg="add del">
          <ac:chgData name="ZOU Jiaxun" userId="S::jiaxun.zou.2023@mitb.smu.edu.sg::f7be79ee-64b4-40fa-9023-c0730f92cc12" providerId="AD" clId="Web-{028FF3AA-DD13-4AF8-9F1B-336B6D188C3B}" dt="2024-06-22T10:26:41.702" v="414"/>
          <ac:spMkLst>
            <pc:docMk/>
            <pc:sldMk cId="1548454585" sldId="388"/>
            <ac:spMk id="9" creationId="{99A5743A-1A68-FAC5-9A54-3288B2B89584}"/>
          </ac:spMkLst>
        </pc:spChg>
        <pc:spChg chg="mod">
          <ac:chgData name="ZOU Jiaxun" userId="S::jiaxun.zou.2023@mitb.smu.edu.sg::f7be79ee-64b4-40fa-9023-c0730f92cc12" providerId="AD" clId="Web-{028FF3AA-DD13-4AF8-9F1B-336B6D188C3B}" dt="2024-06-22T10:10:54.140" v="262" actId="14100"/>
          <ac:spMkLst>
            <pc:docMk/>
            <pc:sldMk cId="1548454585" sldId="388"/>
            <ac:spMk id="10" creationId="{F5FF9E74-9B51-9B62-6AFF-F91D611B4BED}"/>
          </ac:spMkLst>
        </pc:spChg>
        <pc:spChg chg="mod">
          <ac:chgData name="ZOU Jiaxun" userId="S::jiaxun.zou.2023@mitb.smu.edu.sg::f7be79ee-64b4-40fa-9023-c0730f92cc12" providerId="AD" clId="Web-{028FF3AA-DD13-4AF8-9F1B-336B6D188C3B}" dt="2024-06-22T10:10:52.125" v="261" actId="14100"/>
          <ac:spMkLst>
            <pc:docMk/>
            <pc:sldMk cId="1548454585" sldId="388"/>
            <ac:spMk id="12" creationId="{AFFB0AD8-813B-5A69-B13A-30A9C5830A96}"/>
          </ac:spMkLst>
        </pc:spChg>
        <pc:spChg chg="add del">
          <ac:chgData name="ZOU Jiaxun" userId="S::jiaxun.zou.2023@mitb.smu.edu.sg::f7be79ee-64b4-40fa-9023-c0730f92cc12" providerId="AD" clId="Web-{028FF3AA-DD13-4AF8-9F1B-336B6D188C3B}" dt="2024-06-22T10:26:41.702" v="413"/>
          <ac:spMkLst>
            <pc:docMk/>
            <pc:sldMk cId="1548454585" sldId="388"/>
            <ac:spMk id="13" creationId="{1A32D062-70FD-27FA-689B-11BEDBE75552}"/>
          </ac:spMkLst>
        </pc:spChg>
        <pc:spChg chg="add del">
          <ac:chgData name="ZOU Jiaxun" userId="S::jiaxun.zou.2023@mitb.smu.edu.sg::f7be79ee-64b4-40fa-9023-c0730f92cc12" providerId="AD" clId="Web-{028FF3AA-DD13-4AF8-9F1B-336B6D188C3B}" dt="2024-06-22T10:26:41.702" v="412"/>
          <ac:spMkLst>
            <pc:docMk/>
            <pc:sldMk cId="1548454585" sldId="388"/>
            <ac:spMk id="17" creationId="{FA27DC9D-4C00-BC7D-D512-C648A7211BD8}"/>
          </ac:spMkLst>
        </pc:spChg>
        <pc:spChg chg="mod">
          <ac:chgData name="ZOU Jiaxun" userId="S::jiaxun.zou.2023@mitb.smu.edu.sg::f7be79ee-64b4-40fa-9023-c0730f92cc12" providerId="AD" clId="Web-{028FF3AA-DD13-4AF8-9F1B-336B6D188C3B}" dt="2024-06-22T10:11:32.391" v="271" actId="20577"/>
          <ac:spMkLst>
            <pc:docMk/>
            <pc:sldMk cId="1548454585" sldId="388"/>
            <ac:spMk id="20" creationId="{A9A11852-953A-CF0B-C972-A0B1A36F53B1}"/>
          </ac:spMkLst>
        </pc:spChg>
        <pc:spChg chg="mod">
          <ac:chgData name="ZOU Jiaxun" userId="S::jiaxun.zou.2023@mitb.smu.edu.sg::f7be79ee-64b4-40fa-9023-c0730f92cc12" providerId="AD" clId="Web-{028FF3AA-DD13-4AF8-9F1B-336B6D188C3B}" dt="2024-06-22T10:12:36.643" v="292" actId="1076"/>
          <ac:spMkLst>
            <pc:docMk/>
            <pc:sldMk cId="1548454585" sldId="388"/>
            <ac:spMk id="21" creationId="{CD99B268-51AB-76DB-83D2-D076AC3E6FB0}"/>
          </ac:spMkLst>
        </pc:spChg>
        <pc:spChg chg="mod">
          <ac:chgData name="ZOU Jiaxun" userId="S::jiaxun.zou.2023@mitb.smu.edu.sg::f7be79ee-64b4-40fa-9023-c0730f92cc12" providerId="AD" clId="Web-{028FF3AA-DD13-4AF8-9F1B-336B6D188C3B}" dt="2024-06-22T10:12:28.627" v="290" actId="14100"/>
          <ac:spMkLst>
            <pc:docMk/>
            <pc:sldMk cId="1548454585" sldId="388"/>
            <ac:spMk id="22" creationId="{4BF62481-F42C-6FE1-7323-62C41AA4E61C}"/>
          </ac:spMkLst>
        </pc:spChg>
        <pc:spChg chg="mod">
          <ac:chgData name="ZOU Jiaxun" userId="S::jiaxun.zou.2023@mitb.smu.edu.sg::f7be79ee-64b4-40fa-9023-c0730f92cc12" providerId="AD" clId="Web-{028FF3AA-DD13-4AF8-9F1B-336B6D188C3B}" dt="2024-06-22T10:12:31.533" v="291" actId="14100"/>
          <ac:spMkLst>
            <pc:docMk/>
            <pc:sldMk cId="1548454585" sldId="388"/>
            <ac:spMk id="23" creationId="{BA52D3C7-7C8F-60D6-A912-D6BED6D26BBC}"/>
          </ac:spMkLst>
        </pc:spChg>
        <pc:spChg chg="add del">
          <ac:chgData name="ZOU Jiaxun" userId="S::jiaxun.zou.2023@mitb.smu.edu.sg::f7be79ee-64b4-40fa-9023-c0730f92cc12" providerId="AD" clId="Web-{028FF3AA-DD13-4AF8-9F1B-336B6D188C3B}" dt="2024-06-22T10:26:41.702" v="411"/>
          <ac:spMkLst>
            <pc:docMk/>
            <pc:sldMk cId="1548454585" sldId="388"/>
            <ac:spMk id="24" creationId="{6645CB9C-187B-1EEE-7AF0-DC1F0F4C5C73}"/>
          </ac:spMkLst>
        </pc:spChg>
        <pc:spChg chg="add del">
          <ac:chgData name="ZOU Jiaxun" userId="S::jiaxun.zou.2023@mitb.smu.edu.sg::f7be79ee-64b4-40fa-9023-c0730f92cc12" providerId="AD" clId="Web-{028FF3AA-DD13-4AF8-9F1B-336B6D188C3B}" dt="2024-06-22T10:26:41.702" v="410"/>
          <ac:spMkLst>
            <pc:docMk/>
            <pc:sldMk cId="1548454585" sldId="388"/>
            <ac:spMk id="28" creationId="{24642D07-6153-A669-BB1C-719CB33D9B87}"/>
          </ac:spMkLst>
        </pc:spChg>
        <pc:spChg chg="mod">
          <ac:chgData name="ZOU Jiaxun" userId="S::jiaxun.zou.2023@mitb.smu.edu.sg::f7be79ee-64b4-40fa-9023-c0730f92cc12" providerId="AD" clId="Web-{028FF3AA-DD13-4AF8-9F1B-336B6D188C3B}" dt="2024-06-22T10:11:07.562" v="268" actId="20577"/>
          <ac:spMkLst>
            <pc:docMk/>
            <pc:sldMk cId="1548454585" sldId="388"/>
            <ac:spMk id="30" creationId="{D03528D0-4DC6-0B13-925A-EC21F4F99B9C}"/>
          </ac:spMkLst>
        </pc:spChg>
        <pc:spChg chg="mod">
          <ac:chgData name="ZOU Jiaxun" userId="S::jiaxun.zou.2023@mitb.smu.edu.sg::f7be79ee-64b4-40fa-9023-c0730f92cc12" providerId="AD" clId="Web-{028FF3AA-DD13-4AF8-9F1B-336B6D188C3B}" dt="2024-06-22T10:11:05.375" v="266" actId="1076"/>
          <ac:spMkLst>
            <pc:docMk/>
            <pc:sldMk cId="1548454585" sldId="388"/>
            <ac:spMk id="32" creationId="{4AD31B16-5BBA-6709-BA3A-22E9EF91EABB}"/>
          </ac:spMkLst>
        </pc:spChg>
        <pc:spChg chg="add del">
          <ac:chgData name="ZOU Jiaxun" userId="S::jiaxun.zou.2023@mitb.smu.edu.sg::f7be79ee-64b4-40fa-9023-c0730f92cc12" providerId="AD" clId="Web-{028FF3AA-DD13-4AF8-9F1B-336B6D188C3B}" dt="2024-06-22T10:33:20.212" v="531"/>
          <ac:spMkLst>
            <pc:docMk/>
            <pc:sldMk cId="1548454585" sldId="388"/>
            <ac:spMk id="34" creationId="{2BCC3F86-8ACE-C589-B55B-5E28FC1F6C21}"/>
          </ac:spMkLst>
        </pc:spChg>
        <pc:spChg chg="add del">
          <ac:chgData name="ZOU Jiaxun" userId="S::jiaxun.zou.2023@mitb.smu.edu.sg::f7be79ee-64b4-40fa-9023-c0730f92cc12" providerId="AD" clId="Web-{028FF3AA-DD13-4AF8-9F1B-336B6D188C3B}" dt="2024-06-22T10:33:20.212" v="530"/>
          <ac:spMkLst>
            <pc:docMk/>
            <pc:sldMk cId="1548454585" sldId="388"/>
            <ac:spMk id="36" creationId="{806669A9-AF93-C8EE-C6F5-B5FCF2B75413}"/>
          </ac:spMkLst>
        </pc:spChg>
        <pc:spChg chg="add del">
          <ac:chgData name="ZOU Jiaxun" userId="S::jiaxun.zou.2023@mitb.smu.edu.sg::f7be79ee-64b4-40fa-9023-c0730f92cc12" providerId="AD" clId="Web-{028FF3AA-DD13-4AF8-9F1B-336B6D188C3B}" dt="2024-06-22T10:33:20.212" v="529"/>
          <ac:spMkLst>
            <pc:docMk/>
            <pc:sldMk cId="1548454585" sldId="388"/>
            <ac:spMk id="38" creationId="{4C01E89E-7833-0C8B-18B3-E4472017A736}"/>
          </ac:spMkLst>
        </pc:spChg>
        <pc:spChg chg="add del">
          <ac:chgData name="ZOU Jiaxun" userId="S::jiaxun.zou.2023@mitb.smu.edu.sg::f7be79ee-64b4-40fa-9023-c0730f92cc12" providerId="AD" clId="Web-{028FF3AA-DD13-4AF8-9F1B-336B6D188C3B}" dt="2024-06-22T10:33:20.212" v="528"/>
          <ac:spMkLst>
            <pc:docMk/>
            <pc:sldMk cId="1548454585" sldId="388"/>
            <ac:spMk id="40" creationId="{D1D8EE30-7FB3-4F15-4B52-2D66DB1200AD}"/>
          </ac:spMkLst>
        </pc:spChg>
        <pc:spChg chg="add del">
          <ac:chgData name="ZOU Jiaxun" userId="S::jiaxun.zou.2023@mitb.smu.edu.sg::f7be79ee-64b4-40fa-9023-c0730f92cc12" providerId="AD" clId="Web-{028FF3AA-DD13-4AF8-9F1B-336B6D188C3B}" dt="2024-06-22T10:33:20.212" v="527"/>
          <ac:spMkLst>
            <pc:docMk/>
            <pc:sldMk cId="1548454585" sldId="388"/>
            <ac:spMk id="42" creationId="{9D65C234-3C6B-471B-CAA4-CD5D468A0908}"/>
          </ac:spMkLst>
        </pc:spChg>
        <pc:spChg chg="add">
          <ac:chgData name="ZOU Jiaxun" userId="S::jiaxun.zou.2023@mitb.smu.edu.sg::f7be79ee-64b4-40fa-9023-c0730f92cc12" providerId="AD" clId="Web-{028FF3AA-DD13-4AF8-9F1B-336B6D188C3B}" dt="2024-06-22T10:33:20.759" v="532"/>
          <ac:spMkLst>
            <pc:docMk/>
            <pc:sldMk cId="1548454585" sldId="388"/>
            <ac:spMk id="44" creationId="{18D8EA3E-39FE-2537-C472-E21C9668EFFF}"/>
          </ac:spMkLst>
        </pc:spChg>
        <pc:spChg chg="add">
          <ac:chgData name="ZOU Jiaxun" userId="S::jiaxun.zou.2023@mitb.smu.edu.sg::f7be79ee-64b4-40fa-9023-c0730f92cc12" providerId="AD" clId="Web-{028FF3AA-DD13-4AF8-9F1B-336B6D188C3B}" dt="2024-06-22T10:33:20.791" v="533"/>
          <ac:spMkLst>
            <pc:docMk/>
            <pc:sldMk cId="1548454585" sldId="388"/>
            <ac:spMk id="46" creationId="{FC46942F-FE5D-706A-7B72-62BEAB3F8726}"/>
          </ac:spMkLst>
        </pc:spChg>
        <pc:spChg chg="add">
          <ac:chgData name="ZOU Jiaxun" userId="S::jiaxun.zou.2023@mitb.smu.edu.sg::f7be79ee-64b4-40fa-9023-c0730f92cc12" providerId="AD" clId="Web-{028FF3AA-DD13-4AF8-9F1B-336B6D188C3B}" dt="2024-06-22T10:33:20.822" v="534"/>
          <ac:spMkLst>
            <pc:docMk/>
            <pc:sldMk cId="1548454585" sldId="388"/>
            <ac:spMk id="48" creationId="{1E1A637D-735F-BE90-F84B-B8E6DBF64245}"/>
          </ac:spMkLst>
        </pc:spChg>
        <pc:spChg chg="add">
          <ac:chgData name="ZOU Jiaxun" userId="S::jiaxun.zou.2023@mitb.smu.edu.sg::f7be79ee-64b4-40fa-9023-c0730f92cc12" providerId="AD" clId="Web-{028FF3AA-DD13-4AF8-9F1B-336B6D188C3B}" dt="2024-06-22T10:33:20.837" v="535"/>
          <ac:spMkLst>
            <pc:docMk/>
            <pc:sldMk cId="1548454585" sldId="388"/>
            <ac:spMk id="50" creationId="{F52B2994-78A5-04CB-D1F2-F76048724B17}"/>
          </ac:spMkLst>
        </pc:spChg>
        <pc:spChg chg="add">
          <ac:chgData name="ZOU Jiaxun" userId="S::jiaxun.zou.2023@mitb.smu.edu.sg::f7be79ee-64b4-40fa-9023-c0730f92cc12" providerId="AD" clId="Web-{028FF3AA-DD13-4AF8-9F1B-336B6D188C3B}" dt="2024-06-22T10:33:20.884" v="536"/>
          <ac:spMkLst>
            <pc:docMk/>
            <pc:sldMk cId="1548454585" sldId="388"/>
            <ac:spMk id="52" creationId="{7A81AB36-B08B-ABFA-639E-950104F0DE07}"/>
          </ac:spMkLst>
        </pc:spChg>
        <pc:spChg chg="add">
          <ac:chgData name="ZOU Jiaxun" userId="S::jiaxun.zou.2023@mitb.smu.edu.sg::f7be79ee-64b4-40fa-9023-c0730f92cc12" providerId="AD" clId="Web-{028FF3AA-DD13-4AF8-9F1B-336B6D188C3B}" dt="2024-06-22T10:33:20.916" v="537"/>
          <ac:spMkLst>
            <pc:docMk/>
            <pc:sldMk cId="1548454585" sldId="388"/>
            <ac:spMk id="54" creationId="{2EEA54F6-D2DB-A040-A994-C0C873FB7A60}"/>
          </ac:spMkLst>
        </pc:spChg>
      </pc:sldChg>
      <pc:sldChg chg="modSp">
        <pc:chgData name="ZOU Jiaxun" userId="S::jiaxun.zou.2023@mitb.smu.edu.sg::f7be79ee-64b4-40fa-9023-c0730f92cc12" providerId="AD" clId="Web-{028FF3AA-DD13-4AF8-9F1B-336B6D188C3B}" dt="2024-06-22T10:03:55.531" v="78" actId="20577"/>
        <pc:sldMkLst>
          <pc:docMk/>
          <pc:sldMk cId="3515813679" sldId="3310"/>
        </pc:sldMkLst>
        <pc:spChg chg="mod">
          <ac:chgData name="ZOU Jiaxun" userId="S::jiaxun.zou.2023@mitb.smu.edu.sg::f7be79ee-64b4-40fa-9023-c0730f92cc12" providerId="AD" clId="Web-{028FF3AA-DD13-4AF8-9F1B-336B6D188C3B}" dt="2024-06-22T10:02:40.061" v="72" actId="20577"/>
          <ac:spMkLst>
            <pc:docMk/>
            <pc:sldMk cId="3515813679" sldId="3310"/>
            <ac:spMk id="41" creationId="{9C19A21E-C169-A395-DF98-CA67A2073C5A}"/>
          </ac:spMkLst>
        </pc:spChg>
        <pc:spChg chg="mod">
          <ac:chgData name="ZOU Jiaxun" userId="S::jiaxun.zou.2023@mitb.smu.edu.sg::f7be79ee-64b4-40fa-9023-c0730f92cc12" providerId="AD" clId="Web-{028FF3AA-DD13-4AF8-9F1B-336B6D188C3B}" dt="2024-06-22T10:03:55.531" v="78" actId="20577"/>
          <ac:spMkLst>
            <pc:docMk/>
            <pc:sldMk cId="3515813679" sldId="3310"/>
            <ac:spMk id="50" creationId="{D21661AF-2BA2-EB63-ABF1-080CCC292B1E}"/>
          </ac:spMkLst>
        </pc:spChg>
      </pc:sldChg>
      <pc:sldChg chg="addSp delSp modSp">
        <pc:chgData name="ZOU Jiaxun" userId="S::jiaxun.zou.2023@mitb.smu.edu.sg::f7be79ee-64b4-40fa-9023-c0730f92cc12" providerId="AD" clId="Web-{028FF3AA-DD13-4AF8-9F1B-336B6D188C3B}" dt="2024-06-22T10:47:14.734" v="681" actId="1076"/>
        <pc:sldMkLst>
          <pc:docMk/>
          <pc:sldMk cId="638018343" sldId="3379"/>
        </pc:sldMkLst>
        <pc:spChg chg="add del mod">
          <ac:chgData name="ZOU Jiaxun" userId="S::jiaxun.zou.2023@mitb.smu.edu.sg::f7be79ee-64b4-40fa-9023-c0730f92cc12" providerId="AD" clId="Web-{028FF3AA-DD13-4AF8-9F1B-336B6D188C3B}" dt="2024-06-22T10:26:45.843" v="424"/>
          <ac:spMkLst>
            <pc:docMk/>
            <pc:sldMk cId="638018343" sldId="3379"/>
            <ac:spMk id="3" creationId="{DBF9D4AE-41D5-EA1D-BC1A-2B0E05F447B5}"/>
          </ac:spMkLst>
        </pc:spChg>
        <pc:spChg chg="add del mod">
          <ac:chgData name="ZOU Jiaxun" userId="S::jiaxun.zou.2023@mitb.smu.edu.sg::f7be79ee-64b4-40fa-9023-c0730f92cc12" providerId="AD" clId="Web-{028FF3AA-DD13-4AF8-9F1B-336B6D188C3B}" dt="2024-06-22T10:26:45.843" v="423"/>
          <ac:spMkLst>
            <pc:docMk/>
            <pc:sldMk cId="638018343" sldId="3379"/>
            <ac:spMk id="5" creationId="{2FCA20F8-4082-43F7-17A0-33227EDC2E48}"/>
          </ac:spMkLst>
        </pc:spChg>
        <pc:spChg chg="add del mod">
          <ac:chgData name="ZOU Jiaxun" userId="S::jiaxun.zou.2023@mitb.smu.edu.sg::f7be79ee-64b4-40fa-9023-c0730f92cc12" providerId="AD" clId="Web-{028FF3AA-DD13-4AF8-9F1B-336B6D188C3B}" dt="2024-06-22T10:26:45.843" v="422"/>
          <ac:spMkLst>
            <pc:docMk/>
            <pc:sldMk cId="638018343" sldId="3379"/>
            <ac:spMk id="7" creationId="{3343873B-4620-B3FF-71F6-3A28BC47D19C}"/>
          </ac:spMkLst>
        </pc:spChg>
        <pc:spChg chg="add del mod">
          <ac:chgData name="ZOU Jiaxun" userId="S::jiaxun.zou.2023@mitb.smu.edu.sg::f7be79ee-64b4-40fa-9023-c0730f92cc12" providerId="AD" clId="Web-{028FF3AA-DD13-4AF8-9F1B-336B6D188C3B}" dt="2024-06-22T10:26:45.843" v="421"/>
          <ac:spMkLst>
            <pc:docMk/>
            <pc:sldMk cId="638018343" sldId="3379"/>
            <ac:spMk id="9" creationId="{16FD4CC7-015C-04E7-78A3-748CFCEAB690}"/>
          </ac:spMkLst>
        </pc:spChg>
        <pc:spChg chg="add del mod">
          <ac:chgData name="ZOU Jiaxun" userId="S::jiaxun.zou.2023@mitb.smu.edu.sg::f7be79ee-64b4-40fa-9023-c0730f92cc12" providerId="AD" clId="Web-{028FF3AA-DD13-4AF8-9F1B-336B6D188C3B}" dt="2024-06-22T10:26:45.843" v="420"/>
          <ac:spMkLst>
            <pc:docMk/>
            <pc:sldMk cId="638018343" sldId="3379"/>
            <ac:spMk id="11" creationId="{30E97CA8-9EDF-1781-DD03-2D732F3BE796}"/>
          </ac:spMkLst>
        </pc:spChg>
        <pc:spChg chg="mod">
          <ac:chgData name="ZOU Jiaxun" userId="S::jiaxun.zou.2023@mitb.smu.edu.sg::f7be79ee-64b4-40fa-9023-c0730f92cc12" providerId="AD" clId="Web-{028FF3AA-DD13-4AF8-9F1B-336B6D188C3B}" dt="2024-06-22T10:17:43.260" v="323" actId="14100"/>
          <ac:spMkLst>
            <pc:docMk/>
            <pc:sldMk cId="638018343" sldId="3379"/>
            <ac:spMk id="15" creationId="{830699FA-FE8A-31FC-9BE2-7AC2D4AC0ED1}"/>
          </ac:spMkLst>
        </pc:spChg>
        <pc:spChg chg="mod">
          <ac:chgData name="ZOU Jiaxun" userId="S::jiaxun.zou.2023@mitb.smu.edu.sg::f7be79ee-64b4-40fa-9023-c0730f92cc12" providerId="AD" clId="Web-{028FF3AA-DD13-4AF8-9F1B-336B6D188C3B}" dt="2024-06-22T10:26:52.499" v="431" actId="20577"/>
          <ac:spMkLst>
            <pc:docMk/>
            <pc:sldMk cId="638018343" sldId="3379"/>
            <ac:spMk id="16" creationId="{1B39169E-28BE-A3D8-3EAD-4A7B6CEE918F}"/>
          </ac:spMkLst>
        </pc:spChg>
        <pc:spChg chg="mod">
          <ac:chgData name="ZOU Jiaxun" userId="S::jiaxun.zou.2023@mitb.smu.edu.sg::f7be79ee-64b4-40fa-9023-c0730f92cc12" providerId="AD" clId="Web-{028FF3AA-DD13-4AF8-9F1B-336B6D188C3B}" dt="2024-06-22T10:17:31.370" v="321" actId="1076"/>
          <ac:spMkLst>
            <pc:docMk/>
            <pc:sldMk cId="638018343" sldId="3379"/>
            <ac:spMk id="17" creationId="{A80808B3-A2D3-BAB4-9BFB-4A4F836463EE}"/>
          </ac:spMkLst>
        </pc:spChg>
        <pc:spChg chg="add del mod">
          <ac:chgData name="ZOU Jiaxun" userId="S::jiaxun.zou.2023@mitb.smu.edu.sg::f7be79ee-64b4-40fa-9023-c0730f92cc12" providerId="AD" clId="Web-{028FF3AA-DD13-4AF8-9F1B-336B6D188C3B}" dt="2024-06-22T10:33:26.228" v="542"/>
          <ac:spMkLst>
            <pc:docMk/>
            <pc:sldMk cId="638018343" sldId="3379"/>
            <ac:spMk id="18" creationId="{5C83C0CF-99CC-19CA-E8E5-6EC4DDEF1AE3}"/>
          </ac:spMkLst>
        </pc:spChg>
        <pc:spChg chg="del mod">
          <ac:chgData name="ZOU Jiaxun" userId="S::jiaxun.zou.2023@mitb.smu.edu.sg::f7be79ee-64b4-40fa-9023-c0730f92cc12" providerId="AD" clId="Web-{028FF3AA-DD13-4AF8-9F1B-336B6D188C3B}" dt="2024-06-22T10:15:39.132" v="302"/>
          <ac:spMkLst>
            <pc:docMk/>
            <pc:sldMk cId="638018343" sldId="3379"/>
            <ac:spMk id="19" creationId="{569E1192-B45A-CC2F-E77B-526447CA37DD}"/>
          </ac:spMkLst>
        </pc:spChg>
        <pc:spChg chg="add del mod">
          <ac:chgData name="ZOU Jiaxun" userId="S::jiaxun.zou.2023@mitb.smu.edu.sg::f7be79ee-64b4-40fa-9023-c0730f92cc12" providerId="AD" clId="Web-{028FF3AA-DD13-4AF8-9F1B-336B6D188C3B}" dt="2024-06-22T10:33:26.228" v="541"/>
          <ac:spMkLst>
            <pc:docMk/>
            <pc:sldMk cId="638018343" sldId="3379"/>
            <ac:spMk id="21" creationId="{C2465F4B-C238-807C-DAB9-A27FC6E4FE2E}"/>
          </ac:spMkLst>
        </pc:spChg>
        <pc:spChg chg="add del mod">
          <ac:chgData name="ZOU Jiaxun" userId="S::jiaxun.zou.2023@mitb.smu.edu.sg::f7be79ee-64b4-40fa-9023-c0730f92cc12" providerId="AD" clId="Web-{028FF3AA-DD13-4AF8-9F1B-336B6D188C3B}" dt="2024-06-22T10:33:26.228" v="540"/>
          <ac:spMkLst>
            <pc:docMk/>
            <pc:sldMk cId="638018343" sldId="3379"/>
            <ac:spMk id="23" creationId="{AE7EE3F3-693D-38EA-20B4-8181B32091C7}"/>
          </ac:spMkLst>
        </pc:spChg>
        <pc:spChg chg="add del mod">
          <ac:chgData name="ZOU Jiaxun" userId="S::jiaxun.zou.2023@mitb.smu.edu.sg::f7be79ee-64b4-40fa-9023-c0730f92cc12" providerId="AD" clId="Web-{028FF3AA-DD13-4AF8-9F1B-336B6D188C3B}" dt="2024-06-22T10:33:26.228" v="539"/>
          <ac:spMkLst>
            <pc:docMk/>
            <pc:sldMk cId="638018343" sldId="3379"/>
            <ac:spMk id="25" creationId="{1F338A6F-AE4E-C526-F9D1-205907B9647A}"/>
          </ac:spMkLst>
        </pc:spChg>
        <pc:spChg chg="add del mod">
          <ac:chgData name="ZOU Jiaxun" userId="S::jiaxun.zou.2023@mitb.smu.edu.sg::f7be79ee-64b4-40fa-9023-c0730f92cc12" providerId="AD" clId="Web-{028FF3AA-DD13-4AF8-9F1B-336B6D188C3B}" dt="2024-06-22T10:33:26.228" v="538"/>
          <ac:spMkLst>
            <pc:docMk/>
            <pc:sldMk cId="638018343" sldId="3379"/>
            <ac:spMk id="27" creationId="{578D6E53-786E-AE49-0AD8-CEE957C81A44}"/>
          </ac:spMkLst>
        </pc:spChg>
        <pc:spChg chg="add mod">
          <ac:chgData name="ZOU Jiaxun" userId="S::jiaxun.zou.2023@mitb.smu.edu.sg::f7be79ee-64b4-40fa-9023-c0730f92cc12" providerId="AD" clId="Web-{028FF3AA-DD13-4AF8-9F1B-336B6D188C3B}" dt="2024-06-22T10:47:14.625" v="676" actId="1076"/>
          <ac:spMkLst>
            <pc:docMk/>
            <pc:sldMk cId="638018343" sldId="3379"/>
            <ac:spMk id="30" creationId="{DE47481E-31B3-F2E0-F1B2-7DD8021B6EB7}"/>
          </ac:spMkLst>
        </pc:spChg>
        <pc:spChg chg="add mod">
          <ac:chgData name="ZOU Jiaxun" userId="S::jiaxun.zou.2023@mitb.smu.edu.sg::f7be79ee-64b4-40fa-9023-c0730f92cc12" providerId="AD" clId="Web-{028FF3AA-DD13-4AF8-9F1B-336B6D188C3B}" dt="2024-06-22T10:47:14.656" v="677" actId="1076"/>
          <ac:spMkLst>
            <pc:docMk/>
            <pc:sldMk cId="638018343" sldId="3379"/>
            <ac:spMk id="32" creationId="{80BFDA04-9753-8E97-DA70-7827FF4E4447}"/>
          </ac:spMkLst>
        </pc:spChg>
        <pc:spChg chg="add mod">
          <ac:chgData name="ZOU Jiaxun" userId="S::jiaxun.zou.2023@mitb.smu.edu.sg::f7be79ee-64b4-40fa-9023-c0730f92cc12" providerId="AD" clId="Web-{028FF3AA-DD13-4AF8-9F1B-336B6D188C3B}" dt="2024-06-22T10:47:14.672" v="678" actId="1076"/>
          <ac:spMkLst>
            <pc:docMk/>
            <pc:sldMk cId="638018343" sldId="3379"/>
            <ac:spMk id="34" creationId="{7DC746A5-BA60-564C-B305-64F7D8259993}"/>
          </ac:spMkLst>
        </pc:spChg>
        <pc:spChg chg="add mod">
          <ac:chgData name="ZOU Jiaxun" userId="S::jiaxun.zou.2023@mitb.smu.edu.sg::f7be79ee-64b4-40fa-9023-c0730f92cc12" providerId="AD" clId="Web-{028FF3AA-DD13-4AF8-9F1B-336B6D188C3B}" dt="2024-06-22T10:47:14.688" v="679" actId="1076"/>
          <ac:spMkLst>
            <pc:docMk/>
            <pc:sldMk cId="638018343" sldId="3379"/>
            <ac:spMk id="36" creationId="{F3BB31F1-BF10-2D59-AC97-0417EE2D1BAA}"/>
          </ac:spMkLst>
        </pc:spChg>
        <pc:spChg chg="add mod">
          <ac:chgData name="ZOU Jiaxun" userId="S::jiaxun.zou.2023@mitb.smu.edu.sg::f7be79ee-64b4-40fa-9023-c0730f92cc12" providerId="AD" clId="Web-{028FF3AA-DD13-4AF8-9F1B-336B6D188C3B}" dt="2024-06-22T10:47:14.703" v="680" actId="1076"/>
          <ac:spMkLst>
            <pc:docMk/>
            <pc:sldMk cId="638018343" sldId="3379"/>
            <ac:spMk id="38" creationId="{451D32C3-7E7F-687C-71D5-048B211A86AB}"/>
          </ac:spMkLst>
        </pc:spChg>
        <pc:spChg chg="add mod">
          <ac:chgData name="ZOU Jiaxun" userId="S::jiaxun.zou.2023@mitb.smu.edu.sg::f7be79ee-64b4-40fa-9023-c0730f92cc12" providerId="AD" clId="Web-{028FF3AA-DD13-4AF8-9F1B-336B6D188C3B}" dt="2024-06-22T10:47:14.734" v="681" actId="1076"/>
          <ac:spMkLst>
            <pc:docMk/>
            <pc:sldMk cId="638018343" sldId="3379"/>
            <ac:spMk id="40" creationId="{8757B505-D6BB-7F50-8CBE-B8D8C26A3124}"/>
          </ac:spMkLst>
        </pc:spChg>
        <pc:graphicFrameChg chg="mod modGraphic">
          <ac:chgData name="ZOU Jiaxun" userId="S::jiaxun.zou.2023@mitb.smu.edu.sg::f7be79ee-64b4-40fa-9023-c0730f92cc12" providerId="AD" clId="Web-{028FF3AA-DD13-4AF8-9F1B-336B6D188C3B}" dt="2024-06-22T10:30:51.474" v="475"/>
          <ac:graphicFrameMkLst>
            <pc:docMk/>
            <pc:sldMk cId="638018343" sldId="3379"/>
            <ac:graphicFrameMk id="13" creationId="{FE4A43A7-F08F-332A-FAE5-AD1C879A09E2}"/>
          </ac:graphicFrameMkLst>
        </pc:graphicFrameChg>
        <pc:picChg chg="mod ord">
          <ac:chgData name="ZOU Jiaxun" userId="S::jiaxun.zou.2023@mitb.smu.edu.sg::f7be79ee-64b4-40fa-9023-c0730f92cc12" providerId="AD" clId="Web-{028FF3AA-DD13-4AF8-9F1B-336B6D188C3B}" dt="2024-06-22T10:17:55.589" v="327" actId="1076"/>
          <ac:picMkLst>
            <pc:docMk/>
            <pc:sldMk cId="638018343" sldId="3379"/>
            <ac:picMk id="14" creationId="{F35FAB44-0CDA-A448-610E-712AC654DC08}"/>
          </ac:picMkLst>
        </pc:picChg>
        <pc:picChg chg="add del mod">
          <ac:chgData name="ZOU Jiaxun" userId="S::jiaxun.zou.2023@mitb.smu.edu.sg::f7be79ee-64b4-40fa-9023-c0730f92cc12" providerId="AD" clId="Web-{028FF3AA-DD13-4AF8-9F1B-336B6D188C3B}" dt="2024-06-22T10:29:59.926" v="460"/>
          <ac:picMkLst>
            <pc:docMk/>
            <pc:sldMk cId="638018343" sldId="3379"/>
            <ac:picMk id="28" creationId="{959BE6A6-DFD2-E1E5-4207-85E06D96DF16}"/>
          </ac:picMkLst>
        </pc:picChg>
      </pc:sldChg>
      <pc:sldChg chg="addSp delSp del">
        <pc:chgData name="ZOU Jiaxun" userId="S::jiaxun.zou.2023@mitb.smu.edu.sg::f7be79ee-64b4-40fa-9023-c0730f92cc12" providerId="AD" clId="Web-{028FF3AA-DD13-4AF8-9F1B-336B6D188C3B}" dt="2024-06-22T11:00:37.713" v="839"/>
        <pc:sldMkLst>
          <pc:docMk/>
          <pc:sldMk cId="80887116" sldId="3381"/>
        </pc:sldMkLst>
        <pc:picChg chg="add del">
          <ac:chgData name="ZOU Jiaxun" userId="S::jiaxun.zou.2023@mitb.smu.edu.sg::f7be79ee-64b4-40fa-9023-c0730f92cc12" providerId="AD" clId="Web-{028FF3AA-DD13-4AF8-9F1B-336B6D188C3B}" dt="2024-06-22T10:29:19.987" v="441"/>
          <ac:picMkLst>
            <pc:docMk/>
            <pc:sldMk cId="80887116" sldId="3381"/>
            <ac:picMk id="6" creationId="{E6278B63-BBD7-4DC2-663E-C389CB246F9B}"/>
          </ac:picMkLst>
        </pc:picChg>
        <pc:picChg chg="add del">
          <ac:chgData name="ZOU Jiaxun" userId="S::jiaxun.zou.2023@mitb.smu.edu.sg::f7be79ee-64b4-40fa-9023-c0730f92cc12" providerId="AD" clId="Web-{028FF3AA-DD13-4AF8-9F1B-336B6D188C3B}" dt="2024-06-22T10:29:19.987" v="444"/>
          <ac:picMkLst>
            <pc:docMk/>
            <pc:sldMk cId="80887116" sldId="3381"/>
            <ac:picMk id="8" creationId="{801D8F74-B0B3-A96A-71A1-BE8711E1ABE3}"/>
          </ac:picMkLst>
        </pc:picChg>
        <pc:picChg chg="add del">
          <ac:chgData name="ZOU Jiaxun" userId="S::jiaxun.zou.2023@mitb.smu.edu.sg::f7be79ee-64b4-40fa-9023-c0730f92cc12" providerId="AD" clId="Web-{028FF3AA-DD13-4AF8-9F1B-336B6D188C3B}" dt="2024-06-22T10:29:19.987" v="442"/>
          <ac:picMkLst>
            <pc:docMk/>
            <pc:sldMk cId="80887116" sldId="3381"/>
            <ac:picMk id="12" creationId="{280F4AAB-2089-E6AC-64E8-65C9777966E5}"/>
          </ac:picMkLst>
        </pc:picChg>
        <pc:picChg chg="add del">
          <ac:chgData name="ZOU Jiaxun" userId="S::jiaxun.zou.2023@mitb.smu.edu.sg::f7be79ee-64b4-40fa-9023-c0730f92cc12" providerId="AD" clId="Web-{028FF3AA-DD13-4AF8-9F1B-336B6D188C3B}" dt="2024-06-22T10:29:19.987" v="443"/>
          <ac:picMkLst>
            <pc:docMk/>
            <pc:sldMk cId="80887116" sldId="3381"/>
            <ac:picMk id="14" creationId="{32A17A3F-033A-9A37-F629-660131093682}"/>
          </ac:picMkLst>
        </pc:picChg>
      </pc:sldChg>
      <pc:sldChg chg="addSp delSp modSp ord">
        <pc:chgData name="ZOU Jiaxun" userId="S::jiaxun.zou.2023@mitb.smu.edu.sg::f7be79ee-64b4-40fa-9023-c0730f92cc12" providerId="AD" clId="Web-{028FF3AA-DD13-4AF8-9F1B-336B6D188C3B}" dt="2024-06-22T11:19:45.196" v="1032" actId="1076"/>
        <pc:sldMkLst>
          <pc:docMk/>
          <pc:sldMk cId="1485930436" sldId="3383"/>
        </pc:sldMkLst>
        <pc:spChg chg="del mod">
          <ac:chgData name="ZOU Jiaxun" userId="S::jiaxun.zou.2023@mitb.smu.edu.sg::f7be79ee-64b4-40fa-9023-c0730f92cc12" providerId="AD" clId="Web-{028FF3AA-DD13-4AF8-9F1B-336B6D188C3B}" dt="2024-06-22T10:34:05.370" v="562"/>
          <ac:spMkLst>
            <pc:docMk/>
            <pc:sldMk cId="1485930436" sldId="3383"/>
            <ac:spMk id="2" creationId="{33BB32FC-1B66-3DB4-C9DA-AB95BC0812F3}"/>
          </ac:spMkLst>
        </pc:spChg>
        <pc:spChg chg="mod">
          <ac:chgData name="ZOU Jiaxun" userId="S::jiaxun.zou.2023@mitb.smu.edu.sg::f7be79ee-64b4-40fa-9023-c0730f92cc12" providerId="AD" clId="Web-{028FF3AA-DD13-4AF8-9F1B-336B6D188C3B}" dt="2024-06-22T11:13:57.578" v="987" actId="1076"/>
          <ac:spMkLst>
            <pc:docMk/>
            <pc:sldMk cId="1485930436" sldId="3383"/>
            <ac:spMk id="4" creationId="{DBC0D9BB-F069-D898-908B-CFE89458F494}"/>
          </ac:spMkLst>
        </pc:spChg>
        <pc:spChg chg="add">
          <ac:chgData name="ZOU Jiaxun" userId="S::jiaxun.zou.2023@mitb.smu.edu.sg::f7be79ee-64b4-40fa-9023-c0730f92cc12" providerId="AD" clId="Web-{028FF3AA-DD13-4AF8-9F1B-336B6D188C3B}" dt="2024-06-22T10:33:33.369" v="553"/>
          <ac:spMkLst>
            <pc:docMk/>
            <pc:sldMk cId="1485930436" sldId="3383"/>
            <ac:spMk id="6" creationId="{7C6BED7E-50B0-4157-889F-B8DEB74FA52C}"/>
          </ac:spMkLst>
        </pc:spChg>
        <pc:spChg chg="del">
          <ac:chgData name="ZOU Jiaxun" userId="S::jiaxun.zou.2023@mitb.smu.edu.sg::f7be79ee-64b4-40fa-9023-c0730f92cc12" providerId="AD" clId="Web-{028FF3AA-DD13-4AF8-9F1B-336B6D188C3B}" dt="2024-06-22T10:33:33.056" v="552"/>
          <ac:spMkLst>
            <pc:docMk/>
            <pc:sldMk cId="1485930436" sldId="3383"/>
            <ac:spMk id="9" creationId="{961391E1-44CD-1EFC-055D-7AB92B797339}"/>
          </ac:spMkLst>
        </pc:spChg>
        <pc:spChg chg="del">
          <ac:chgData name="ZOU Jiaxun" userId="S::jiaxun.zou.2023@mitb.smu.edu.sg::f7be79ee-64b4-40fa-9023-c0730f92cc12" providerId="AD" clId="Web-{028FF3AA-DD13-4AF8-9F1B-336B6D188C3B}" dt="2024-06-22T10:34:08.917" v="563"/>
          <ac:spMkLst>
            <pc:docMk/>
            <pc:sldMk cId="1485930436" sldId="3383"/>
            <ac:spMk id="10" creationId="{12F7F274-177F-848B-63E9-D0C21C21682B}"/>
          </ac:spMkLst>
        </pc:spChg>
        <pc:spChg chg="del">
          <ac:chgData name="ZOU Jiaxun" userId="S::jiaxun.zou.2023@mitb.smu.edu.sg::f7be79ee-64b4-40fa-9023-c0730f92cc12" providerId="AD" clId="Web-{028FF3AA-DD13-4AF8-9F1B-336B6D188C3B}" dt="2024-06-22T10:34:24.214" v="567"/>
          <ac:spMkLst>
            <pc:docMk/>
            <pc:sldMk cId="1485930436" sldId="3383"/>
            <ac:spMk id="11" creationId="{6D64F3AB-63F1-1D28-56CF-3EF091E172BD}"/>
          </ac:spMkLst>
        </pc:spChg>
        <pc:spChg chg="add">
          <ac:chgData name="ZOU Jiaxun" userId="S::jiaxun.zou.2023@mitb.smu.edu.sg::f7be79ee-64b4-40fa-9023-c0730f92cc12" providerId="AD" clId="Web-{028FF3AA-DD13-4AF8-9F1B-336B6D188C3B}" dt="2024-06-22T10:33:33.385" v="554"/>
          <ac:spMkLst>
            <pc:docMk/>
            <pc:sldMk cId="1485930436" sldId="3383"/>
            <ac:spMk id="12" creationId="{E7463E89-5DCC-E655-EA7C-4B1234047AFD}"/>
          </ac:spMkLst>
        </pc:spChg>
        <pc:spChg chg="del">
          <ac:chgData name="ZOU Jiaxun" userId="S::jiaxun.zou.2023@mitb.smu.edu.sg::f7be79ee-64b4-40fa-9023-c0730f92cc12" providerId="AD" clId="Web-{028FF3AA-DD13-4AF8-9F1B-336B6D188C3B}" dt="2024-06-22T10:33:33.056" v="551"/>
          <ac:spMkLst>
            <pc:docMk/>
            <pc:sldMk cId="1485930436" sldId="3383"/>
            <ac:spMk id="13" creationId="{24C8165E-BD74-BC6D-A475-B49C1B5AC7EB}"/>
          </ac:spMkLst>
        </pc:spChg>
        <pc:spChg chg="add mod">
          <ac:chgData name="ZOU Jiaxun" userId="S::jiaxun.zou.2023@mitb.smu.edu.sg::f7be79ee-64b4-40fa-9023-c0730f92cc12" providerId="AD" clId="Web-{028FF3AA-DD13-4AF8-9F1B-336B6D188C3B}" dt="2024-06-22T10:33:40.744" v="559"/>
          <ac:spMkLst>
            <pc:docMk/>
            <pc:sldMk cId="1485930436" sldId="3383"/>
            <ac:spMk id="15" creationId="{3D91249A-7A5E-B4A2-1749-83A1DBA25689}"/>
          </ac:spMkLst>
        </pc:spChg>
        <pc:spChg chg="add">
          <ac:chgData name="ZOU Jiaxun" userId="S::jiaxun.zou.2023@mitb.smu.edu.sg::f7be79ee-64b4-40fa-9023-c0730f92cc12" providerId="AD" clId="Web-{028FF3AA-DD13-4AF8-9F1B-336B6D188C3B}" dt="2024-06-22T10:33:33.416" v="556"/>
          <ac:spMkLst>
            <pc:docMk/>
            <pc:sldMk cId="1485930436" sldId="3383"/>
            <ac:spMk id="17" creationId="{5E4F2263-2ADB-D4A6-87B1-B81568B841BB}"/>
          </ac:spMkLst>
        </pc:spChg>
        <pc:spChg chg="del">
          <ac:chgData name="ZOU Jiaxun" userId="S::jiaxun.zou.2023@mitb.smu.edu.sg::f7be79ee-64b4-40fa-9023-c0730f92cc12" providerId="AD" clId="Web-{028FF3AA-DD13-4AF8-9F1B-336B6D188C3B}" dt="2024-06-22T10:33:33.056" v="550"/>
          <ac:spMkLst>
            <pc:docMk/>
            <pc:sldMk cId="1485930436" sldId="3383"/>
            <ac:spMk id="19" creationId="{346FB355-6858-FA2A-FEB6-888D87C2AE28}"/>
          </ac:spMkLst>
        </pc:spChg>
        <pc:spChg chg="add">
          <ac:chgData name="ZOU Jiaxun" userId="S::jiaxun.zou.2023@mitb.smu.edu.sg::f7be79ee-64b4-40fa-9023-c0730f92cc12" providerId="AD" clId="Web-{028FF3AA-DD13-4AF8-9F1B-336B6D188C3B}" dt="2024-06-22T10:33:33.447" v="557"/>
          <ac:spMkLst>
            <pc:docMk/>
            <pc:sldMk cId="1485930436" sldId="3383"/>
            <ac:spMk id="20" creationId="{9E667E77-23B9-D89A-CF00-1F69D085084D}"/>
          </ac:spMkLst>
        </pc:spChg>
        <pc:spChg chg="del">
          <ac:chgData name="ZOU Jiaxun" userId="S::jiaxun.zou.2023@mitb.smu.edu.sg::f7be79ee-64b4-40fa-9023-c0730f92cc12" providerId="AD" clId="Web-{028FF3AA-DD13-4AF8-9F1B-336B6D188C3B}" dt="2024-06-22T10:33:33.041" v="549"/>
          <ac:spMkLst>
            <pc:docMk/>
            <pc:sldMk cId="1485930436" sldId="3383"/>
            <ac:spMk id="22" creationId="{1B4D74B1-9D6F-A7BF-D990-3EDEB9796AF6}"/>
          </ac:spMkLst>
        </pc:spChg>
        <pc:spChg chg="add mod">
          <ac:chgData name="ZOU Jiaxun" userId="S::jiaxun.zou.2023@mitb.smu.edu.sg::f7be79ee-64b4-40fa-9023-c0730f92cc12" providerId="AD" clId="Web-{028FF3AA-DD13-4AF8-9F1B-336B6D188C3B}" dt="2024-06-22T10:33:49.119" v="560"/>
          <ac:spMkLst>
            <pc:docMk/>
            <pc:sldMk cId="1485930436" sldId="3383"/>
            <ac:spMk id="23" creationId="{35366075-290A-0041-0691-5A9F3893EF7C}"/>
          </ac:spMkLst>
        </pc:spChg>
        <pc:spChg chg="add mod">
          <ac:chgData name="ZOU Jiaxun" userId="S::jiaxun.zou.2023@mitb.smu.edu.sg::f7be79ee-64b4-40fa-9023-c0730f92cc12" providerId="AD" clId="Web-{028FF3AA-DD13-4AF8-9F1B-336B6D188C3B}" dt="2024-06-22T11:18:17.303" v="1018" actId="1076"/>
          <ac:spMkLst>
            <pc:docMk/>
            <pc:sldMk cId="1485930436" sldId="3383"/>
            <ac:spMk id="32" creationId="{ECFBFB56-D699-89C5-3A12-5491EDEF9D55}"/>
          </ac:spMkLst>
        </pc:spChg>
        <pc:spChg chg="add mod">
          <ac:chgData name="ZOU Jiaxun" userId="S::jiaxun.zou.2023@mitb.smu.edu.sg::f7be79ee-64b4-40fa-9023-c0730f92cc12" providerId="AD" clId="Web-{028FF3AA-DD13-4AF8-9F1B-336B6D188C3B}" dt="2024-06-22T11:10:17.931" v="920" actId="1076"/>
          <ac:spMkLst>
            <pc:docMk/>
            <pc:sldMk cId="1485930436" sldId="3383"/>
            <ac:spMk id="36" creationId="{11600A61-4BA9-8074-C7F3-A9CD77E8DD47}"/>
          </ac:spMkLst>
        </pc:spChg>
        <pc:spChg chg="add mod">
          <ac:chgData name="ZOU Jiaxun" userId="S::jiaxun.zou.2023@mitb.smu.edu.sg::f7be79ee-64b4-40fa-9023-c0730f92cc12" providerId="AD" clId="Web-{028FF3AA-DD13-4AF8-9F1B-336B6D188C3B}" dt="2024-06-22T11:14:04.234" v="989" actId="1076"/>
          <ac:spMkLst>
            <pc:docMk/>
            <pc:sldMk cId="1485930436" sldId="3383"/>
            <ac:spMk id="38" creationId="{566C4974-82B8-83BB-F060-490C16B36A43}"/>
          </ac:spMkLst>
        </pc:spChg>
        <pc:spChg chg="add mod">
          <ac:chgData name="ZOU Jiaxun" userId="S::jiaxun.zou.2023@mitb.smu.edu.sg::f7be79ee-64b4-40fa-9023-c0730f92cc12" providerId="AD" clId="Web-{028FF3AA-DD13-4AF8-9F1B-336B6D188C3B}" dt="2024-06-22T11:18:22.866" v="1024" actId="1076"/>
          <ac:spMkLst>
            <pc:docMk/>
            <pc:sldMk cId="1485930436" sldId="3383"/>
            <ac:spMk id="40" creationId="{A66BCF03-3CAE-5B68-96E6-FD40E585896F}"/>
          </ac:spMkLst>
        </pc:spChg>
        <pc:spChg chg="add mod">
          <ac:chgData name="ZOU Jiaxun" userId="S::jiaxun.zou.2023@mitb.smu.edu.sg::f7be79ee-64b4-40fa-9023-c0730f92cc12" providerId="AD" clId="Web-{028FF3AA-DD13-4AF8-9F1B-336B6D188C3B}" dt="2024-06-22T11:19:45.196" v="1032" actId="1076"/>
          <ac:spMkLst>
            <pc:docMk/>
            <pc:sldMk cId="1485930436" sldId="3383"/>
            <ac:spMk id="42" creationId="{6B77F2F4-6852-E75B-488D-952055CC35C7}"/>
          </ac:spMkLst>
        </pc:spChg>
        <pc:grpChg chg="add del mod">
          <ac:chgData name="ZOU Jiaxun" userId="S::jiaxun.zou.2023@mitb.smu.edu.sg::f7be79ee-64b4-40fa-9023-c0730f92cc12" providerId="AD" clId="Web-{028FF3AA-DD13-4AF8-9F1B-336B6D188C3B}" dt="2024-06-22T10:43:27.478" v="580"/>
          <ac:grpSpMkLst>
            <pc:docMk/>
            <pc:sldMk cId="1485930436" sldId="3383"/>
            <ac:grpSpMk id="30" creationId="{EA1488E1-D6C6-BA1F-6ACA-C6A216DA8221}"/>
          </ac:grpSpMkLst>
        </pc:grpChg>
        <pc:graphicFrameChg chg="mod modGraphic">
          <ac:chgData name="ZOU Jiaxun" userId="S::jiaxun.zou.2023@mitb.smu.edu.sg::f7be79ee-64b4-40fa-9023-c0730f92cc12" providerId="AD" clId="Web-{028FF3AA-DD13-4AF8-9F1B-336B6D188C3B}" dt="2024-06-22T11:11:12.214" v="926"/>
          <ac:graphicFrameMkLst>
            <pc:docMk/>
            <pc:sldMk cId="1485930436" sldId="3383"/>
            <ac:graphicFrameMk id="8" creationId="{678BC7F5-C4E4-8792-F683-2C37A1822839}"/>
          </ac:graphicFrameMkLst>
        </pc:graphicFrameChg>
        <pc:picChg chg="del">
          <ac:chgData name="ZOU Jiaxun" userId="S::jiaxun.zou.2023@mitb.smu.edu.sg::f7be79ee-64b4-40fa-9023-c0730f92cc12" providerId="AD" clId="Web-{028FF3AA-DD13-4AF8-9F1B-336B6D188C3B}" dt="2024-06-22T10:34:23.027" v="566"/>
          <ac:picMkLst>
            <pc:docMk/>
            <pc:sldMk cId="1485930436" sldId="3383"/>
            <ac:picMk id="3" creationId="{67684EA0-721D-4DFA-F74A-42F140C86C70}"/>
          </ac:picMkLst>
        </pc:picChg>
        <pc:picChg chg="add del mod">
          <ac:chgData name="ZOU Jiaxun" userId="S::jiaxun.zou.2023@mitb.smu.edu.sg::f7be79ee-64b4-40fa-9023-c0730f92cc12" providerId="AD" clId="Web-{028FF3AA-DD13-4AF8-9F1B-336B6D188C3B}" dt="2024-06-22T10:42:47.305" v="572"/>
          <ac:picMkLst>
            <pc:docMk/>
            <pc:sldMk cId="1485930436" sldId="3383"/>
            <ac:picMk id="24" creationId="{07CDCBD1-D0BE-DB32-6F11-63144075EC10}"/>
          </ac:picMkLst>
        </pc:picChg>
        <pc:picChg chg="add mod">
          <ac:chgData name="ZOU Jiaxun" userId="S::jiaxun.zou.2023@mitb.smu.edu.sg::f7be79ee-64b4-40fa-9023-c0730f92cc12" providerId="AD" clId="Web-{028FF3AA-DD13-4AF8-9F1B-336B6D188C3B}" dt="2024-06-22T11:18:19.116" v="1020" actId="14100"/>
          <ac:picMkLst>
            <pc:docMk/>
            <pc:sldMk cId="1485930436" sldId="3383"/>
            <ac:picMk id="25" creationId="{9897FDD6-AA1F-4FC6-3CD1-FF58107B5A1E}"/>
          </ac:picMkLst>
        </pc:picChg>
        <pc:picChg chg="del">
          <ac:chgData name="ZOU Jiaxun" userId="S::jiaxun.zou.2023@mitb.smu.edu.sg::f7be79ee-64b4-40fa-9023-c0730f92cc12" providerId="AD" clId="Web-{028FF3AA-DD13-4AF8-9F1B-336B6D188C3B}" dt="2024-06-22T10:43:22.072" v="578"/>
          <ac:picMkLst>
            <pc:docMk/>
            <pc:sldMk cId="1485930436" sldId="3383"/>
            <ac:picMk id="27" creationId="{2C3BCA95-9D74-1586-EBAB-AF51CD8BE8F4}"/>
          </ac:picMkLst>
        </pc:picChg>
        <pc:picChg chg="add mod ord">
          <ac:chgData name="ZOU Jiaxun" userId="S::jiaxun.zou.2023@mitb.smu.edu.sg::f7be79ee-64b4-40fa-9023-c0730f92cc12" providerId="AD" clId="Web-{028FF3AA-DD13-4AF8-9F1B-336B6D188C3B}" dt="2024-06-22T11:18:21.991" v="1023" actId="1076"/>
          <ac:picMkLst>
            <pc:docMk/>
            <pc:sldMk cId="1485930436" sldId="3383"/>
            <ac:picMk id="34" creationId="{16B5FAF6-4BB2-F7D0-C2EB-85EB820D5E1E}"/>
          </ac:picMkLst>
        </pc:picChg>
      </pc:sldChg>
      <pc:sldChg chg="addSp delSp modSp">
        <pc:chgData name="ZOU Jiaxun" userId="S::jiaxun.zou.2023@mitb.smu.edu.sg::f7be79ee-64b4-40fa-9023-c0730f92cc12" providerId="AD" clId="Web-{028FF3AA-DD13-4AF8-9F1B-336B6D188C3B}" dt="2024-06-22T11:15:05.455" v="1007" actId="1076"/>
        <pc:sldMkLst>
          <pc:docMk/>
          <pc:sldMk cId="903490183" sldId="3389"/>
        </pc:sldMkLst>
        <pc:spChg chg="del mod">
          <ac:chgData name="ZOU Jiaxun" userId="S::jiaxun.zou.2023@mitb.smu.edu.sg::f7be79ee-64b4-40fa-9023-c0730f92cc12" providerId="AD" clId="Web-{028FF3AA-DD13-4AF8-9F1B-336B6D188C3B}" dt="2024-06-22T11:01:32.308" v="846"/>
          <ac:spMkLst>
            <pc:docMk/>
            <pc:sldMk cId="903490183" sldId="3389"/>
            <ac:spMk id="5" creationId="{866C2975-BDCB-8DA1-F629-03AD42848A05}"/>
          </ac:spMkLst>
        </pc:spChg>
        <pc:spChg chg="mod">
          <ac:chgData name="ZOU Jiaxun" userId="S::jiaxun.zou.2023@mitb.smu.edu.sg::f7be79ee-64b4-40fa-9023-c0730f92cc12" providerId="AD" clId="Web-{028FF3AA-DD13-4AF8-9F1B-336B6D188C3B}" dt="2024-06-22T11:14:59.814" v="1005" actId="14100"/>
          <ac:spMkLst>
            <pc:docMk/>
            <pc:sldMk cId="903490183" sldId="3389"/>
            <ac:spMk id="6" creationId="{DA2A818C-43F6-1333-A88E-02C111C5DD64}"/>
          </ac:spMkLst>
        </pc:spChg>
        <pc:spChg chg="mod">
          <ac:chgData name="ZOU Jiaxun" userId="S::jiaxun.zou.2023@mitb.smu.edu.sg::f7be79ee-64b4-40fa-9023-c0730f92cc12" providerId="AD" clId="Web-{028FF3AA-DD13-4AF8-9F1B-336B6D188C3B}" dt="2024-06-22T11:14:28.391" v="991" actId="20577"/>
          <ac:spMkLst>
            <pc:docMk/>
            <pc:sldMk cId="903490183" sldId="3389"/>
            <ac:spMk id="7" creationId="{AF78EF3E-B6DE-43BB-64D7-14584B51663A}"/>
          </ac:spMkLst>
        </pc:spChg>
        <pc:spChg chg="add del mod">
          <ac:chgData name="ZOU Jiaxun" userId="S::jiaxun.zou.2023@mitb.smu.edu.sg::f7be79ee-64b4-40fa-9023-c0730f92cc12" providerId="AD" clId="Web-{028FF3AA-DD13-4AF8-9F1B-336B6D188C3B}" dt="2024-06-22T11:15:05.455" v="1007" actId="1076"/>
          <ac:spMkLst>
            <pc:docMk/>
            <pc:sldMk cId="903490183" sldId="3389"/>
            <ac:spMk id="9" creationId="{5A746EB3-CF11-5B33-4A19-7D35B8C3AC02}"/>
          </ac:spMkLst>
        </pc:spChg>
        <pc:spChg chg="del mod">
          <ac:chgData name="ZOU Jiaxun" userId="S::jiaxun.zou.2023@mitb.smu.edu.sg::f7be79ee-64b4-40fa-9023-c0730f92cc12" providerId="AD" clId="Web-{028FF3AA-DD13-4AF8-9F1B-336B6D188C3B}" dt="2024-06-22T11:08:30.085" v="890"/>
          <ac:spMkLst>
            <pc:docMk/>
            <pc:sldMk cId="903490183" sldId="3389"/>
            <ac:spMk id="13" creationId="{905BCC15-D3E0-814F-B12A-907DEEBB2622}"/>
          </ac:spMkLst>
        </pc:spChg>
        <pc:spChg chg="add">
          <ac:chgData name="ZOU Jiaxun" userId="S::jiaxun.zou.2023@mitb.smu.edu.sg::f7be79ee-64b4-40fa-9023-c0730f92cc12" providerId="AD" clId="Web-{028FF3AA-DD13-4AF8-9F1B-336B6D188C3B}" dt="2024-06-22T11:08:59.304" v="903"/>
          <ac:spMkLst>
            <pc:docMk/>
            <pc:sldMk cId="903490183" sldId="3389"/>
            <ac:spMk id="14" creationId="{B16BB87A-E77A-8A05-E72A-95C7AB8794D8}"/>
          </ac:spMkLst>
        </pc:spChg>
        <pc:spChg chg="del">
          <ac:chgData name="ZOU Jiaxun" userId="S::jiaxun.zou.2023@mitb.smu.edu.sg::f7be79ee-64b4-40fa-9023-c0730f92cc12" providerId="AD" clId="Web-{028FF3AA-DD13-4AF8-9F1B-336B6D188C3B}" dt="2024-06-22T11:08:53.382" v="902"/>
          <ac:spMkLst>
            <pc:docMk/>
            <pc:sldMk cId="903490183" sldId="3389"/>
            <ac:spMk id="15" creationId="{56B32CE2-39B6-30C1-D480-0E700C3C336B}"/>
          </ac:spMkLst>
        </pc:spChg>
        <pc:spChg chg="del">
          <ac:chgData name="ZOU Jiaxun" userId="S::jiaxun.zou.2023@mitb.smu.edu.sg::f7be79ee-64b4-40fa-9023-c0730f92cc12" providerId="AD" clId="Web-{028FF3AA-DD13-4AF8-9F1B-336B6D188C3B}" dt="2024-06-22T11:08:53.382" v="901"/>
          <ac:spMkLst>
            <pc:docMk/>
            <pc:sldMk cId="903490183" sldId="3389"/>
            <ac:spMk id="17" creationId="{A24A453A-FBBB-D3C2-F4C0-EC0A81C31087}"/>
          </ac:spMkLst>
        </pc:spChg>
        <pc:spChg chg="add">
          <ac:chgData name="ZOU Jiaxun" userId="S::jiaxun.zou.2023@mitb.smu.edu.sg::f7be79ee-64b4-40fa-9023-c0730f92cc12" providerId="AD" clId="Web-{028FF3AA-DD13-4AF8-9F1B-336B6D188C3B}" dt="2024-06-22T11:08:59.304" v="904"/>
          <ac:spMkLst>
            <pc:docMk/>
            <pc:sldMk cId="903490183" sldId="3389"/>
            <ac:spMk id="18" creationId="{C82AE834-CDAE-BD16-CA1B-C5E6AEC14A81}"/>
          </ac:spMkLst>
        </pc:spChg>
        <pc:spChg chg="del">
          <ac:chgData name="ZOU Jiaxun" userId="S::jiaxun.zou.2023@mitb.smu.edu.sg::f7be79ee-64b4-40fa-9023-c0730f92cc12" providerId="AD" clId="Web-{028FF3AA-DD13-4AF8-9F1B-336B6D188C3B}" dt="2024-06-22T11:08:53.382" v="900"/>
          <ac:spMkLst>
            <pc:docMk/>
            <pc:sldMk cId="903490183" sldId="3389"/>
            <ac:spMk id="19" creationId="{CBEA1122-A7CE-52B3-88F6-EA4616F23A02}"/>
          </ac:spMkLst>
        </pc:spChg>
        <pc:spChg chg="del">
          <ac:chgData name="ZOU Jiaxun" userId="S::jiaxun.zou.2023@mitb.smu.edu.sg::f7be79ee-64b4-40fa-9023-c0730f92cc12" providerId="AD" clId="Web-{028FF3AA-DD13-4AF8-9F1B-336B6D188C3B}" dt="2024-06-22T11:08:53.382" v="899"/>
          <ac:spMkLst>
            <pc:docMk/>
            <pc:sldMk cId="903490183" sldId="3389"/>
            <ac:spMk id="21" creationId="{7199DDC6-CB09-8FA7-71B9-0AF0F45FBBA4}"/>
          </ac:spMkLst>
        </pc:spChg>
        <pc:spChg chg="add">
          <ac:chgData name="ZOU Jiaxun" userId="S::jiaxun.zou.2023@mitb.smu.edu.sg::f7be79ee-64b4-40fa-9023-c0730f92cc12" providerId="AD" clId="Web-{028FF3AA-DD13-4AF8-9F1B-336B6D188C3B}" dt="2024-06-22T11:08:59.320" v="905"/>
          <ac:spMkLst>
            <pc:docMk/>
            <pc:sldMk cId="903490183" sldId="3389"/>
            <ac:spMk id="22" creationId="{9CA0A4F1-FF62-A31A-E337-72F3574C3BF9}"/>
          </ac:spMkLst>
        </pc:spChg>
        <pc:spChg chg="add mod">
          <ac:chgData name="ZOU Jiaxun" userId="S::jiaxun.zou.2023@mitb.smu.edu.sg::f7be79ee-64b4-40fa-9023-c0730f92cc12" providerId="AD" clId="Web-{028FF3AA-DD13-4AF8-9F1B-336B6D188C3B}" dt="2024-06-22T11:09:11.008" v="909"/>
          <ac:spMkLst>
            <pc:docMk/>
            <pc:sldMk cId="903490183" sldId="3389"/>
            <ac:spMk id="24" creationId="{6478597C-6958-E92E-E2E1-D99D082CFA21}"/>
          </ac:spMkLst>
        </pc:spChg>
        <pc:spChg chg="add">
          <ac:chgData name="ZOU Jiaxun" userId="S::jiaxun.zou.2023@mitb.smu.edu.sg::f7be79ee-64b4-40fa-9023-c0730f92cc12" providerId="AD" clId="Web-{028FF3AA-DD13-4AF8-9F1B-336B6D188C3B}" dt="2024-06-22T11:08:59.336" v="907"/>
          <ac:spMkLst>
            <pc:docMk/>
            <pc:sldMk cId="903490183" sldId="3389"/>
            <ac:spMk id="26" creationId="{698AF52F-78B9-EDCF-5FFB-858B22CC2472}"/>
          </ac:spMkLst>
        </pc:spChg>
        <pc:spChg chg="add mod">
          <ac:chgData name="ZOU Jiaxun" userId="S::jiaxun.zou.2023@mitb.smu.edu.sg::f7be79ee-64b4-40fa-9023-c0730f92cc12" providerId="AD" clId="Web-{028FF3AA-DD13-4AF8-9F1B-336B6D188C3B}" dt="2024-06-22T11:09:14.227" v="910"/>
          <ac:spMkLst>
            <pc:docMk/>
            <pc:sldMk cId="903490183" sldId="3389"/>
            <ac:spMk id="28" creationId="{CC73A4D2-6F56-BD6F-DAE6-99814CFD309F}"/>
          </ac:spMkLst>
        </pc:spChg>
        <pc:picChg chg="add del mod">
          <ac:chgData name="ZOU Jiaxun" userId="S::jiaxun.zou.2023@mitb.smu.edu.sg::f7be79ee-64b4-40fa-9023-c0730f92cc12" providerId="AD" clId="Web-{028FF3AA-DD13-4AF8-9F1B-336B6D188C3B}" dt="2024-06-22T11:01:33.105" v="847"/>
          <ac:picMkLst>
            <pc:docMk/>
            <pc:sldMk cId="903490183" sldId="3389"/>
            <ac:picMk id="2" creationId="{B0A3D2D3-D967-2011-12C8-12474390247C}"/>
          </ac:picMkLst>
        </pc:picChg>
        <pc:picChg chg="add mod">
          <ac:chgData name="ZOU Jiaxun" userId="S::jiaxun.zou.2023@mitb.smu.edu.sg::f7be79ee-64b4-40fa-9023-c0730f92cc12" providerId="AD" clId="Web-{028FF3AA-DD13-4AF8-9F1B-336B6D188C3B}" dt="2024-06-22T11:09:23.821" v="914" actId="14100"/>
          <ac:picMkLst>
            <pc:docMk/>
            <pc:sldMk cId="903490183" sldId="3389"/>
            <ac:picMk id="3" creationId="{E821EA47-A73D-0092-5EC7-7DD2AE08D7CE}"/>
          </ac:picMkLst>
        </pc:picChg>
        <pc:picChg chg="del">
          <ac:chgData name="ZOU Jiaxun" userId="S::jiaxun.zou.2023@mitb.smu.edu.sg::f7be79ee-64b4-40fa-9023-c0730f92cc12" providerId="AD" clId="Web-{028FF3AA-DD13-4AF8-9F1B-336B6D188C3B}" dt="2024-06-22T11:01:20.573" v="840"/>
          <ac:picMkLst>
            <pc:docMk/>
            <pc:sldMk cId="903490183" sldId="3389"/>
            <ac:picMk id="10" creationId="{7355EF55-3FFC-BFAC-7618-615601D9A769}"/>
          </ac:picMkLst>
        </pc:picChg>
        <pc:picChg chg="add mod">
          <ac:chgData name="ZOU Jiaxun" userId="S::jiaxun.zou.2023@mitb.smu.edu.sg::f7be79ee-64b4-40fa-9023-c0730f92cc12" providerId="AD" clId="Web-{028FF3AA-DD13-4AF8-9F1B-336B6D188C3B}" dt="2024-06-22T11:09:26.305" v="915" actId="1076"/>
          <ac:picMkLst>
            <pc:docMk/>
            <pc:sldMk cId="903490183" sldId="3389"/>
            <ac:picMk id="11" creationId="{B30D8BC2-1B91-C474-4C02-720776B8C04F}"/>
          </ac:picMkLst>
        </pc:picChg>
      </pc:sldChg>
      <pc:sldChg chg="addSp delSp modSp">
        <pc:chgData name="ZOU Jiaxun" userId="S::jiaxun.zou.2023@mitb.smu.edu.sg::f7be79ee-64b4-40fa-9023-c0730f92cc12" providerId="AD" clId="Web-{028FF3AA-DD13-4AF8-9F1B-336B6D188C3B}" dt="2024-06-22T10:32:48.993" v="513" actId="14100"/>
        <pc:sldMkLst>
          <pc:docMk/>
          <pc:sldMk cId="3753121740" sldId="3391"/>
        </pc:sldMkLst>
        <pc:spChg chg="mod">
          <ac:chgData name="ZOU Jiaxun" userId="S::jiaxun.zou.2023@mitb.smu.edu.sg::f7be79ee-64b4-40fa-9023-c0730f92cc12" providerId="AD" clId="Web-{028FF3AA-DD13-4AF8-9F1B-336B6D188C3B}" dt="2024-06-22T10:07:48.292" v="207" actId="20577"/>
          <ac:spMkLst>
            <pc:docMk/>
            <pc:sldMk cId="3753121740" sldId="3391"/>
            <ac:spMk id="3" creationId="{A0F00CF8-8962-7B9D-A249-5BEB732EE8EE}"/>
          </ac:spMkLst>
        </pc:spChg>
        <pc:spChg chg="mod">
          <ac:chgData name="ZOU Jiaxun" userId="S::jiaxun.zou.2023@mitb.smu.edu.sg::f7be79ee-64b4-40fa-9023-c0730f92cc12" providerId="AD" clId="Web-{028FF3AA-DD13-4AF8-9F1B-336B6D188C3B}" dt="2024-06-22T10:31:39.647" v="476" actId="1076"/>
          <ac:spMkLst>
            <pc:docMk/>
            <pc:sldMk cId="3753121740" sldId="3391"/>
            <ac:spMk id="7" creationId="{D6AFBBBB-AFCD-57D6-BA33-DAB7C72DEAB3}"/>
          </ac:spMkLst>
        </pc:spChg>
        <pc:spChg chg="mod">
          <ac:chgData name="ZOU Jiaxun" userId="S::jiaxun.zou.2023@mitb.smu.edu.sg::f7be79ee-64b4-40fa-9023-c0730f92cc12" providerId="AD" clId="Web-{028FF3AA-DD13-4AF8-9F1B-336B6D188C3B}" dt="2024-06-22T10:32:46.477" v="512" actId="1076"/>
          <ac:spMkLst>
            <pc:docMk/>
            <pc:sldMk cId="3753121740" sldId="3391"/>
            <ac:spMk id="9" creationId="{7F72B01C-AAF7-895E-9DE3-4C663AC17837}"/>
          </ac:spMkLst>
        </pc:spChg>
        <pc:spChg chg="add del mod">
          <ac:chgData name="ZOU Jiaxun" userId="S::jiaxun.zou.2023@mitb.smu.edu.sg::f7be79ee-64b4-40fa-9023-c0730f92cc12" providerId="AD" clId="Web-{028FF3AA-DD13-4AF8-9F1B-336B6D188C3B}" dt="2024-06-22T10:31:56.226" v="484"/>
          <ac:spMkLst>
            <pc:docMk/>
            <pc:sldMk cId="3753121740" sldId="3391"/>
            <ac:spMk id="12" creationId="{57BD7F42-3D2F-2378-767E-1B7AFB6C99FB}"/>
          </ac:spMkLst>
        </pc:spChg>
        <pc:spChg chg="add mod">
          <ac:chgData name="ZOU Jiaxun" userId="S::jiaxun.zou.2023@mitb.smu.edu.sg::f7be79ee-64b4-40fa-9023-c0730f92cc12" providerId="AD" clId="Web-{028FF3AA-DD13-4AF8-9F1B-336B6D188C3B}" dt="2024-06-22T10:32:46.461" v="511" actId="1076"/>
          <ac:spMkLst>
            <pc:docMk/>
            <pc:sldMk cId="3753121740" sldId="3391"/>
            <ac:spMk id="13" creationId="{2F4E402E-B1F1-34D6-F11C-575D54E889BB}"/>
          </ac:spMkLst>
        </pc:spChg>
        <pc:spChg chg="mod">
          <ac:chgData name="ZOU Jiaxun" userId="S::jiaxun.zou.2023@mitb.smu.edu.sg::f7be79ee-64b4-40fa-9023-c0730f92cc12" providerId="AD" clId="Web-{028FF3AA-DD13-4AF8-9F1B-336B6D188C3B}" dt="2024-06-22T10:32:48.993" v="513" actId="14100"/>
          <ac:spMkLst>
            <pc:docMk/>
            <pc:sldMk cId="3753121740" sldId="3391"/>
            <ac:spMk id="15" creationId="{17CCF0A9-44F5-C962-5633-E312E1109111}"/>
          </ac:spMkLst>
        </pc:spChg>
        <pc:picChg chg="add del">
          <ac:chgData name="ZOU Jiaxun" userId="S::jiaxun.zou.2023@mitb.smu.edu.sg::f7be79ee-64b4-40fa-9023-c0730f92cc12" providerId="AD" clId="Web-{028FF3AA-DD13-4AF8-9F1B-336B6D188C3B}" dt="2024-06-22T10:23:18.275" v="358"/>
          <ac:picMkLst>
            <pc:docMk/>
            <pc:sldMk cId="3753121740" sldId="3391"/>
            <ac:picMk id="5" creationId="{16807986-1189-5C4E-DF7D-91B66FC8B7D5}"/>
          </ac:picMkLst>
        </pc:picChg>
        <pc:picChg chg="add del mod">
          <ac:chgData name="ZOU Jiaxun" userId="S::jiaxun.zou.2023@mitb.smu.edu.sg::f7be79ee-64b4-40fa-9023-c0730f92cc12" providerId="AD" clId="Web-{028FF3AA-DD13-4AF8-9F1B-336B6D188C3B}" dt="2024-06-22T10:21:35.631" v="344"/>
          <ac:picMkLst>
            <pc:docMk/>
            <pc:sldMk cId="3753121740" sldId="3391"/>
            <ac:picMk id="6" creationId="{BBCB07BA-DD78-990F-79A1-0B136E07190D}"/>
          </ac:picMkLst>
        </pc:picChg>
        <pc:picChg chg="add del mod">
          <ac:chgData name="ZOU Jiaxun" userId="S::jiaxun.zou.2023@mitb.smu.edu.sg::f7be79ee-64b4-40fa-9023-c0730f92cc12" providerId="AD" clId="Web-{028FF3AA-DD13-4AF8-9F1B-336B6D188C3B}" dt="2024-06-22T10:23:15.415" v="355"/>
          <ac:picMkLst>
            <pc:docMk/>
            <pc:sldMk cId="3753121740" sldId="3391"/>
            <ac:picMk id="8" creationId="{EF162325-E7FD-52FF-668A-EBD6D244F045}"/>
          </ac:picMkLst>
        </pc:picChg>
        <pc:picChg chg="add del mod">
          <ac:chgData name="ZOU Jiaxun" userId="S::jiaxun.zou.2023@mitb.smu.edu.sg::f7be79ee-64b4-40fa-9023-c0730f92cc12" providerId="AD" clId="Web-{028FF3AA-DD13-4AF8-9F1B-336B6D188C3B}" dt="2024-06-22T10:23:17.150" v="357"/>
          <ac:picMkLst>
            <pc:docMk/>
            <pc:sldMk cId="3753121740" sldId="3391"/>
            <ac:picMk id="10" creationId="{ADD5C333-7D5D-E293-F83F-F61273D5D47D}"/>
          </ac:picMkLst>
        </pc:picChg>
        <pc:picChg chg="add mod">
          <ac:chgData name="ZOU Jiaxun" userId="S::jiaxun.zou.2023@mitb.smu.edu.sg::f7be79ee-64b4-40fa-9023-c0730f92cc12" providerId="AD" clId="Web-{028FF3AA-DD13-4AF8-9F1B-336B6D188C3B}" dt="2024-06-22T10:23:31.853" v="363" actId="1076"/>
          <ac:picMkLst>
            <pc:docMk/>
            <pc:sldMk cId="3753121740" sldId="3391"/>
            <ac:picMk id="11" creationId="{1CEB63A8-F41D-03E2-F630-C601A1F62B4A}"/>
          </ac:picMkLst>
        </pc:picChg>
      </pc:sldChg>
      <pc:sldChg chg="addSp modSp del">
        <pc:chgData name="ZOU Jiaxun" userId="S::jiaxun.zou.2023@mitb.smu.edu.sg::f7be79ee-64b4-40fa-9023-c0730f92cc12" providerId="AD" clId="Web-{028FF3AA-DD13-4AF8-9F1B-336B6D188C3B}" dt="2024-06-22T11:09:55.900" v="916"/>
        <pc:sldMkLst>
          <pc:docMk/>
          <pc:sldMk cId="4045902996" sldId="3393"/>
        </pc:sldMkLst>
        <pc:picChg chg="add mod">
          <ac:chgData name="ZOU Jiaxun" userId="S::jiaxun.zou.2023@mitb.smu.edu.sg::f7be79ee-64b4-40fa-9023-c0730f92cc12" providerId="AD" clId="Web-{028FF3AA-DD13-4AF8-9F1B-336B6D188C3B}" dt="2024-06-22T06:40:13.120" v="1" actId="1076"/>
          <ac:picMkLst>
            <pc:docMk/>
            <pc:sldMk cId="4045902996" sldId="3393"/>
            <ac:picMk id="2" creationId="{84B61514-215E-22DB-262C-68F3E3A7CA9A}"/>
          </ac:picMkLst>
        </pc:picChg>
      </pc:sldChg>
      <pc:sldChg chg="addSp delSp modSp add del replId">
        <pc:chgData name="ZOU Jiaxun" userId="S::jiaxun.zou.2023@mitb.smu.edu.sg::f7be79ee-64b4-40fa-9023-c0730f92cc12" providerId="AD" clId="Web-{028FF3AA-DD13-4AF8-9F1B-336B6D188C3B}" dt="2024-06-22T10:59:00.664" v="838"/>
        <pc:sldMkLst>
          <pc:docMk/>
          <pc:sldMk cId="1442441048" sldId="3394"/>
        </pc:sldMkLst>
        <pc:spChg chg="add mod">
          <ac:chgData name="ZOU Jiaxun" userId="S::jiaxun.zou.2023@mitb.smu.edu.sg::f7be79ee-64b4-40fa-9023-c0730f92cc12" providerId="AD" clId="Web-{028FF3AA-DD13-4AF8-9F1B-336B6D188C3B}" dt="2024-06-22T10:29:55.769" v="459" actId="20577"/>
          <ac:spMkLst>
            <pc:docMk/>
            <pc:sldMk cId="1442441048" sldId="3394"/>
            <ac:spMk id="3" creationId="{F173ABDE-E7FE-4CC8-3736-0D4B5EA1138E}"/>
          </ac:spMkLst>
        </pc:spChg>
        <pc:spChg chg="del">
          <ac:chgData name="ZOU Jiaxun" userId="S::jiaxun.zou.2023@mitb.smu.edu.sg::f7be79ee-64b4-40fa-9023-c0730f92cc12" providerId="AD" clId="Web-{028FF3AA-DD13-4AF8-9F1B-336B6D188C3B}" dt="2024-06-22T10:29:39.457" v="452"/>
          <ac:spMkLst>
            <pc:docMk/>
            <pc:sldMk cId="1442441048" sldId="3394"/>
            <ac:spMk id="15" creationId="{830699FA-FE8A-31FC-9BE2-7AC2D4AC0ED1}"/>
          </ac:spMkLst>
        </pc:spChg>
        <pc:spChg chg="del">
          <ac:chgData name="ZOU Jiaxun" userId="S::jiaxun.zou.2023@mitb.smu.edu.sg::f7be79ee-64b4-40fa-9023-c0730f92cc12" providerId="AD" clId="Web-{028FF3AA-DD13-4AF8-9F1B-336B6D188C3B}" dt="2024-06-22T10:29:37.300" v="448"/>
          <ac:spMkLst>
            <pc:docMk/>
            <pc:sldMk cId="1442441048" sldId="3394"/>
            <ac:spMk id="16" creationId="{1B39169E-28BE-A3D8-3EAD-4A7B6CEE918F}"/>
          </ac:spMkLst>
        </pc:spChg>
        <pc:spChg chg="del">
          <ac:chgData name="ZOU Jiaxun" userId="S::jiaxun.zou.2023@mitb.smu.edu.sg::f7be79ee-64b4-40fa-9023-c0730f92cc12" providerId="AD" clId="Web-{028FF3AA-DD13-4AF8-9F1B-336B6D188C3B}" dt="2024-06-22T10:29:39.457" v="451"/>
          <ac:spMkLst>
            <pc:docMk/>
            <pc:sldMk cId="1442441048" sldId="3394"/>
            <ac:spMk id="17" creationId="{A80808B3-A2D3-BAB4-9BFB-4A4F836463EE}"/>
          </ac:spMkLst>
        </pc:spChg>
        <pc:graphicFrameChg chg="del">
          <ac:chgData name="ZOU Jiaxun" userId="S::jiaxun.zou.2023@mitb.smu.edu.sg::f7be79ee-64b4-40fa-9023-c0730f92cc12" providerId="AD" clId="Web-{028FF3AA-DD13-4AF8-9F1B-336B6D188C3B}" dt="2024-06-22T10:29:37.300" v="449"/>
          <ac:graphicFrameMkLst>
            <pc:docMk/>
            <pc:sldMk cId="1442441048" sldId="3394"/>
            <ac:graphicFrameMk id="13" creationId="{FE4A43A7-F08F-332A-FAE5-AD1C879A09E2}"/>
          </ac:graphicFrameMkLst>
        </pc:graphicFrameChg>
        <pc:picChg chg="add mod">
          <ac:chgData name="ZOU Jiaxun" userId="S::jiaxun.zou.2023@mitb.smu.edu.sg::f7be79ee-64b4-40fa-9023-c0730f92cc12" providerId="AD" clId="Web-{028FF3AA-DD13-4AF8-9F1B-336B6D188C3B}" dt="2024-06-22T10:30:25.255" v="465" actId="1076"/>
          <ac:picMkLst>
            <pc:docMk/>
            <pc:sldMk cId="1442441048" sldId="3394"/>
            <ac:picMk id="4" creationId="{5281CA30-27B7-BB5F-AC58-281ADBFF7C86}"/>
          </ac:picMkLst>
        </pc:picChg>
        <pc:picChg chg="del">
          <ac:chgData name="ZOU Jiaxun" userId="S::jiaxun.zou.2023@mitb.smu.edu.sg::f7be79ee-64b4-40fa-9023-c0730f92cc12" providerId="AD" clId="Web-{028FF3AA-DD13-4AF8-9F1B-336B6D188C3B}" dt="2024-06-22T10:29:37.300" v="450"/>
          <ac:picMkLst>
            <pc:docMk/>
            <pc:sldMk cId="1442441048" sldId="3394"/>
            <ac:picMk id="14" creationId="{F35FAB44-0CDA-A448-610E-712AC654DC08}"/>
          </ac:picMkLst>
        </pc:picChg>
        <pc:picChg chg="del">
          <ac:chgData name="ZOU Jiaxun" userId="S::jiaxun.zou.2023@mitb.smu.edu.sg::f7be79ee-64b4-40fa-9023-c0730f92cc12" providerId="AD" clId="Web-{028FF3AA-DD13-4AF8-9F1B-336B6D188C3B}" dt="2024-06-22T10:29:31.284" v="447"/>
          <ac:picMkLst>
            <pc:docMk/>
            <pc:sldMk cId="1442441048" sldId="3394"/>
            <ac:picMk id="28" creationId="{959BE6A6-DFD2-E1E5-4207-85E06D96DF16}"/>
          </ac:picMkLst>
        </pc:picChg>
      </pc:sldChg>
    </pc:docChg>
  </pc:docChgLst>
  <pc:docChgLst>
    <pc:chgData name="Sarthak Jagdish NAGAPURKAR" userId="S::sarthakj.n.2023@mitb.smu.edu.sg::c483f64e-e17a-4a5d-915c-4b1774c782e1" providerId="AD" clId="Web-{9BE284C2-9977-4359-BE8B-82A52B21DE77}"/>
    <pc:docChg chg="delSld modSld modSection">
      <pc:chgData name="Sarthak Jagdish NAGAPURKAR" userId="S::sarthakj.n.2023@mitb.smu.edu.sg::c483f64e-e17a-4a5d-915c-4b1774c782e1" providerId="AD" clId="Web-{9BE284C2-9977-4359-BE8B-82A52B21DE77}" dt="2024-06-21T11:52:59.084" v="288" actId="20577"/>
      <pc:docMkLst>
        <pc:docMk/>
      </pc:docMkLst>
      <pc:sldChg chg="del">
        <pc:chgData name="Sarthak Jagdish NAGAPURKAR" userId="S::sarthakj.n.2023@mitb.smu.edu.sg::c483f64e-e17a-4a5d-915c-4b1774c782e1" providerId="AD" clId="Web-{9BE284C2-9977-4359-BE8B-82A52B21DE77}" dt="2024-06-21T11:30:28.496" v="4"/>
        <pc:sldMkLst>
          <pc:docMk/>
          <pc:sldMk cId="3250378965" sldId="296"/>
        </pc:sldMkLst>
      </pc:sldChg>
      <pc:sldChg chg="del">
        <pc:chgData name="Sarthak Jagdish NAGAPURKAR" userId="S::sarthakj.n.2023@mitb.smu.edu.sg::c483f64e-e17a-4a5d-915c-4b1774c782e1" providerId="AD" clId="Web-{9BE284C2-9977-4359-BE8B-82A52B21DE77}" dt="2024-06-21T11:30:13.933" v="1"/>
        <pc:sldMkLst>
          <pc:docMk/>
          <pc:sldMk cId="4271912073" sldId="335"/>
        </pc:sldMkLst>
      </pc:sldChg>
      <pc:sldChg chg="del">
        <pc:chgData name="Sarthak Jagdish NAGAPURKAR" userId="S::sarthakj.n.2023@mitb.smu.edu.sg::c483f64e-e17a-4a5d-915c-4b1774c782e1" providerId="AD" clId="Web-{9BE284C2-9977-4359-BE8B-82A52B21DE77}" dt="2024-06-21T11:30:25.746" v="3"/>
        <pc:sldMkLst>
          <pc:docMk/>
          <pc:sldMk cId="2470095742" sldId="336"/>
        </pc:sldMkLst>
      </pc:sldChg>
      <pc:sldChg chg="del">
        <pc:chgData name="Sarthak Jagdish NAGAPURKAR" userId="S::sarthakj.n.2023@mitb.smu.edu.sg::c483f64e-e17a-4a5d-915c-4b1774c782e1" providerId="AD" clId="Web-{9BE284C2-9977-4359-BE8B-82A52B21DE77}" dt="2024-06-21T11:30:23.808" v="2"/>
        <pc:sldMkLst>
          <pc:docMk/>
          <pc:sldMk cId="816606566" sldId="339"/>
        </pc:sldMkLst>
      </pc:sldChg>
      <pc:sldChg chg="del">
        <pc:chgData name="Sarthak Jagdish NAGAPURKAR" userId="S::sarthakj.n.2023@mitb.smu.edu.sg::c483f64e-e17a-4a5d-915c-4b1774c782e1" providerId="AD" clId="Web-{9BE284C2-9977-4359-BE8B-82A52B21DE77}" dt="2024-06-21T11:30:07.589" v="0"/>
        <pc:sldMkLst>
          <pc:docMk/>
          <pc:sldMk cId="248059452" sldId="340"/>
        </pc:sldMkLst>
      </pc:sldChg>
      <pc:sldChg chg="addSp modSp">
        <pc:chgData name="Sarthak Jagdish NAGAPURKAR" userId="S::sarthakj.n.2023@mitb.smu.edu.sg::c483f64e-e17a-4a5d-915c-4b1774c782e1" providerId="AD" clId="Web-{9BE284C2-9977-4359-BE8B-82A52B21DE77}" dt="2024-06-21T11:52:59.084" v="288" actId="20577"/>
        <pc:sldMkLst>
          <pc:docMk/>
          <pc:sldMk cId="3738876783" sldId="371"/>
        </pc:sldMkLst>
        <pc:spChg chg="add">
          <ac:chgData name="Sarthak Jagdish NAGAPURKAR" userId="S::sarthakj.n.2023@mitb.smu.edu.sg::c483f64e-e17a-4a5d-915c-4b1774c782e1" providerId="AD" clId="Web-{9BE284C2-9977-4359-BE8B-82A52B21DE77}" dt="2024-06-21T11:50:09.317" v="198"/>
          <ac:spMkLst>
            <pc:docMk/>
            <pc:sldMk cId="3738876783" sldId="371"/>
            <ac:spMk id="6" creationId="{FDA58C21-4059-7CBA-FB86-CDACB6000B6F}"/>
          </ac:spMkLst>
        </pc:spChg>
        <pc:spChg chg="add mod">
          <ac:chgData name="Sarthak Jagdish NAGAPURKAR" userId="S::sarthakj.n.2023@mitb.smu.edu.sg::c483f64e-e17a-4a5d-915c-4b1774c782e1" providerId="AD" clId="Web-{9BE284C2-9977-4359-BE8B-82A52B21DE77}" dt="2024-06-21T11:51:46.786" v="239" actId="20577"/>
          <ac:spMkLst>
            <pc:docMk/>
            <pc:sldMk cId="3738876783" sldId="371"/>
            <ac:spMk id="9" creationId="{85957571-66BC-F9E9-B6D0-E549426EBDF0}"/>
          </ac:spMkLst>
        </pc:spChg>
        <pc:spChg chg="add mod">
          <ac:chgData name="Sarthak Jagdish NAGAPURKAR" userId="S::sarthakj.n.2023@mitb.smu.edu.sg::c483f64e-e17a-4a5d-915c-4b1774c782e1" providerId="AD" clId="Web-{9BE284C2-9977-4359-BE8B-82A52B21DE77}" dt="2024-06-21T11:52:59.084" v="288" actId="20577"/>
          <ac:spMkLst>
            <pc:docMk/>
            <pc:sldMk cId="3738876783" sldId="371"/>
            <ac:spMk id="11" creationId="{82683271-4DB4-2E19-C2B0-5B6B95B535F4}"/>
          </ac:spMkLst>
        </pc:spChg>
        <pc:spChg chg="add">
          <ac:chgData name="Sarthak Jagdish NAGAPURKAR" userId="S::sarthakj.n.2023@mitb.smu.edu.sg::c483f64e-e17a-4a5d-915c-4b1774c782e1" providerId="AD" clId="Web-{9BE284C2-9977-4359-BE8B-82A52B21DE77}" dt="2024-06-21T11:50:09.348" v="201"/>
          <ac:spMkLst>
            <pc:docMk/>
            <pc:sldMk cId="3738876783" sldId="371"/>
            <ac:spMk id="13" creationId="{9AE96545-F6C9-FD36-D599-4BBADD23B445}"/>
          </ac:spMkLst>
        </pc:spChg>
        <pc:spChg chg="add">
          <ac:chgData name="Sarthak Jagdish NAGAPURKAR" userId="S::sarthakj.n.2023@mitb.smu.edu.sg::c483f64e-e17a-4a5d-915c-4b1774c782e1" providerId="AD" clId="Web-{9BE284C2-9977-4359-BE8B-82A52B21DE77}" dt="2024-06-21T11:50:09.348" v="202"/>
          <ac:spMkLst>
            <pc:docMk/>
            <pc:sldMk cId="3738876783" sldId="371"/>
            <ac:spMk id="15" creationId="{78E051F2-6BF5-051E-F7BB-EAC8F37A1AD1}"/>
          </ac:spMkLst>
        </pc:spChg>
        <pc:picChg chg="mod">
          <ac:chgData name="Sarthak Jagdish NAGAPURKAR" userId="S::sarthakj.n.2023@mitb.smu.edu.sg::c483f64e-e17a-4a5d-915c-4b1774c782e1" providerId="AD" clId="Web-{9BE284C2-9977-4359-BE8B-82A52B21DE77}" dt="2024-06-21T11:38:26.499" v="14" actId="1076"/>
          <ac:picMkLst>
            <pc:docMk/>
            <pc:sldMk cId="3738876783" sldId="371"/>
            <ac:picMk id="3" creationId="{9A705D41-3EC1-BA95-5459-77EBC490B8A5}"/>
          </ac:picMkLst>
        </pc:picChg>
      </pc:sldChg>
      <pc:sldChg chg="addSp modSp">
        <pc:chgData name="Sarthak Jagdish NAGAPURKAR" userId="S::sarthakj.n.2023@mitb.smu.edu.sg::c483f64e-e17a-4a5d-915c-4b1774c782e1" providerId="AD" clId="Web-{9BE284C2-9977-4359-BE8B-82A52B21DE77}" dt="2024-06-21T11:44:11.221" v="181" actId="20577"/>
        <pc:sldMkLst>
          <pc:docMk/>
          <pc:sldMk cId="1139492467" sldId="372"/>
        </pc:sldMkLst>
        <pc:spChg chg="mod">
          <ac:chgData name="Sarthak Jagdish NAGAPURKAR" userId="S::sarthakj.n.2023@mitb.smu.edu.sg::c483f64e-e17a-4a5d-915c-4b1774c782e1" providerId="AD" clId="Web-{9BE284C2-9977-4359-BE8B-82A52B21DE77}" dt="2024-06-21T11:39:35.594" v="21" actId="1076"/>
          <ac:spMkLst>
            <pc:docMk/>
            <pc:sldMk cId="1139492467" sldId="372"/>
            <ac:spMk id="4" creationId="{F6D12D33-F6A8-B944-2E04-C5B3CD2073CF}"/>
          </ac:spMkLst>
        </pc:spChg>
        <pc:spChg chg="mod">
          <ac:chgData name="Sarthak Jagdish NAGAPURKAR" userId="S::sarthakj.n.2023@mitb.smu.edu.sg::c483f64e-e17a-4a5d-915c-4b1774c782e1" providerId="AD" clId="Web-{9BE284C2-9977-4359-BE8B-82A52B21DE77}" dt="2024-06-21T11:39:40.937" v="22" actId="1076"/>
          <ac:spMkLst>
            <pc:docMk/>
            <pc:sldMk cId="1139492467" sldId="372"/>
            <ac:spMk id="5" creationId="{90C2EDBF-923A-3FD3-56D5-B99178A7DDC3}"/>
          </ac:spMkLst>
        </pc:spChg>
        <pc:spChg chg="add">
          <ac:chgData name="Sarthak Jagdish NAGAPURKAR" userId="S::sarthakj.n.2023@mitb.smu.edu.sg::c483f64e-e17a-4a5d-915c-4b1774c782e1" providerId="AD" clId="Web-{9BE284C2-9977-4359-BE8B-82A52B21DE77}" dt="2024-06-21T11:39:28.594" v="15"/>
          <ac:spMkLst>
            <pc:docMk/>
            <pc:sldMk cId="1139492467" sldId="372"/>
            <ac:spMk id="9" creationId="{EF2CE532-35B8-3D84-A160-8FAA85666C0B}"/>
          </ac:spMkLst>
        </pc:spChg>
        <pc:spChg chg="add mod">
          <ac:chgData name="Sarthak Jagdish NAGAPURKAR" userId="S::sarthakj.n.2023@mitb.smu.edu.sg::c483f64e-e17a-4a5d-915c-4b1774c782e1" providerId="AD" clId="Web-{9BE284C2-9977-4359-BE8B-82A52B21DE77}" dt="2024-06-21T11:44:11.221" v="181" actId="20577"/>
          <ac:spMkLst>
            <pc:docMk/>
            <pc:sldMk cId="1139492467" sldId="372"/>
            <ac:spMk id="11" creationId="{DCEA3D0A-B69D-9AF0-28DC-8DE52657C22D}"/>
          </ac:spMkLst>
        </pc:spChg>
        <pc:spChg chg="add mod">
          <ac:chgData name="Sarthak Jagdish NAGAPURKAR" userId="S::sarthakj.n.2023@mitb.smu.edu.sg::c483f64e-e17a-4a5d-915c-4b1774c782e1" providerId="AD" clId="Web-{9BE284C2-9977-4359-BE8B-82A52B21DE77}" dt="2024-06-21T11:40:48.766" v="73" actId="20577"/>
          <ac:spMkLst>
            <pc:docMk/>
            <pc:sldMk cId="1139492467" sldId="372"/>
            <ac:spMk id="13" creationId="{8D293BF8-E74B-E91A-AF6C-78053C42AEBA}"/>
          </ac:spMkLst>
        </pc:spChg>
        <pc:spChg chg="add mod">
          <ac:chgData name="Sarthak Jagdish NAGAPURKAR" userId="S::sarthakj.n.2023@mitb.smu.edu.sg::c483f64e-e17a-4a5d-915c-4b1774c782e1" providerId="AD" clId="Web-{9BE284C2-9977-4359-BE8B-82A52B21DE77}" dt="2024-06-21T11:42:46.532" v="154" actId="20577"/>
          <ac:spMkLst>
            <pc:docMk/>
            <pc:sldMk cId="1139492467" sldId="372"/>
            <ac:spMk id="15" creationId="{183FC1AF-BC35-A393-6B07-74AE4E8DD73B}"/>
          </ac:spMkLst>
        </pc:spChg>
        <pc:spChg chg="add mod">
          <ac:chgData name="Sarthak Jagdish NAGAPURKAR" userId="S::sarthakj.n.2023@mitb.smu.edu.sg::c483f64e-e17a-4a5d-915c-4b1774c782e1" providerId="AD" clId="Web-{9BE284C2-9977-4359-BE8B-82A52B21DE77}" dt="2024-06-21T11:39:53" v="31" actId="20577"/>
          <ac:spMkLst>
            <pc:docMk/>
            <pc:sldMk cId="1139492467" sldId="372"/>
            <ac:spMk id="17" creationId="{E050E898-06D6-DE44-76B4-79C61EE9B7B7}"/>
          </ac:spMkLst>
        </pc:spChg>
      </pc:sldChg>
      <pc:sldChg chg="addSp modSp">
        <pc:chgData name="Sarthak Jagdish NAGAPURKAR" userId="S::sarthakj.n.2023@mitb.smu.edu.sg::c483f64e-e17a-4a5d-915c-4b1774c782e1" providerId="AD" clId="Web-{9BE284C2-9977-4359-BE8B-82A52B21DE77}" dt="2024-06-21T11:48:44.973" v="197"/>
        <pc:sldMkLst>
          <pc:docMk/>
          <pc:sldMk cId="3584015236" sldId="373"/>
        </pc:sldMkLst>
        <pc:spChg chg="mod">
          <ac:chgData name="Sarthak Jagdish NAGAPURKAR" userId="S::sarthakj.n.2023@mitb.smu.edu.sg::c483f64e-e17a-4a5d-915c-4b1774c782e1" providerId="AD" clId="Web-{9BE284C2-9977-4359-BE8B-82A52B21DE77}" dt="2024-06-21T11:47:05.300" v="194" actId="1076"/>
          <ac:spMkLst>
            <pc:docMk/>
            <pc:sldMk cId="3584015236" sldId="373"/>
            <ac:spMk id="4" creationId="{3E9D44AD-E725-970A-0134-2F5345361828}"/>
          </ac:spMkLst>
        </pc:spChg>
        <pc:spChg chg="mod">
          <ac:chgData name="Sarthak Jagdish NAGAPURKAR" userId="S::sarthakj.n.2023@mitb.smu.edu.sg::c483f64e-e17a-4a5d-915c-4b1774c782e1" providerId="AD" clId="Web-{9BE284C2-9977-4359-BE8B-82A52B21DE77}" dt="2024-06-21T11:47:08.347" v="195" actId="1076"/>
          <ac:spMkLst>
            <pc:docMk/>
            <pc:sldMk cId="3584015236" sldId="373"/>
            <ac:spMk id="5" creationId="{192326A9-17C8-C5E8-0A51-8CB35327F917}"/>
          </ac:spMkLst>
        </pc:spChg>
        <pc:spChg chg="add">
          <ac:chgData name="Sarthak Jagdish NAGAPURKAR" userId="S::sarthakj.n.2023@mitb.smu.edu.sg::c483f64e-e17a-4a5d-915c-4b1774c782e1" providerId="AD" clId="Web-{9BE284C2-9977-4359-BE8B-82A52B21DE77}" dt="2024-06-21T11:46:59.628" v="189"/>
          <ac:spMkLst>
            <pc:docMk/>
            <pc:sldMk cId="3584015236" sldId="373"/>
            <ac:spMk id="8" creationId="{DF92A0F0-33A7-E005-1D66-AB05C0805097}"/>
          </ac:spMkLst>
        </pc:spChg>
        <pc:spChg chg="add">
          <ac:chgData name="Sarthak Jagdish NAGAPURKAR" userId="S::sarthakj.n.2023@mitb.smu.edu.sg::c483f64e-e17a-4a5d-915c-4b1774c782e1" providerId="AD" clId="Web-{9BE284C2-9977-4359-BE8B-82A52B21DE77}" dt="2024-06-21T11:46:59.644" v="190"/>
          <ac:spMkLst>
            <pc:docMk/>
            <pc:sldMk cId="3584015236" sldId="373"/>
            <ac:spMk id="10" creationId="{A7BCDCD5-CE4F-48A4-92EF-0FD5A0D0713B}"/>
          </ac:spMkLst>
        </pc:spChg>
        <pc:spChg chg="add mod">
          <ac:chgData name="Sarthak Jagdish NAGAPURKAR" userId="S::sarthakj.n.2023@mitb.smu.edu.sg::c483f64e-e17a-4a5d-915c-4b1774c782e1" providerId="AD" clId="Web-{9BE284C2-9977-4359-BE8B-82A52B21DE77}" dt="2024-06-21T11:48:44.973" v="197"/>
          <ac:spMkLst>
            <pc:docMk/>
            <pc:sldMk cId="3584015236" sldId="373"/>
            <ac:spMk id="12" creationId="{5465884D-FA31-BA8E-4903-65534E9986AE}"/>
          </ac:spMkLst>
        </pc:spChg>
        <pc:spChg chg="add mod">
          <ac:chgData name="Sarthak Jagdish NAGAPURKAR" userId="S::sarthakj.n.2023@mitb.smu.edu.sg::c483f64e-e17a-4a5d-915c-4b1774c782e1" providerId="AD" clId="Web-{9BE284C2-9977-4359-BE8B-82A52B21DE77}" dt="2024-06-21T11:48:20.472" v="196"/>
          <ac:spMkLst>
            <pc:docMk/>
            <pc:sldMk cId="3584015236" sldId="373"/>
            <ac:spMk id="14" creationId="{0416D4EA-6D22-AF0B-0289-49C619C65752}"/>
          </ac:spMkLst>
        </pc:spChg>
        <pc:spChg chg="add">
          <ac:chgData name="Sarthak Jagdish NAGAPURKAR" userId="S::sarthakj.n.2023@mitb.smu.edu.sg::c483f64e-e17a-4a5d-915c-4b1774c782e1" providerId="AD" clId="Web-{9BE284C2-9977-4359-BE8B-82A52B21DE77}" dt="2024-06-21T11:46:59.675" v="193"/>
          <ac:spMkLst>
            <pc:docMk/>
            <pc:sldMk cId="3584015236" sldId="373"/>
            <ac:spMk id="16" creationId="{4D3ED292-19FF-640C-84BE-AC60ED18B712}"/>
          </ac:spMkLst>
        </pc:spChg>
      </pc:sldChg>
      <pc:sldChg chg="addSp modSp">
        <pc:chgData name="Sarthak Jagdish NAGAPURKAR" userId="S::sarthakj.n.2023@mitb.smu.edu.sg::c483f64e-e17a-4a5d-915c-4b1774c782e1" providerId="AD" clId="Web-{9BE284C2-9977-4359-BE8B-82A52B21DE77}" dt="2024-06-21T11:46:36.097" v="188" actId="20577"/>
        <pc:sldMkLst>
          <pc:docMk/>
          <pc:sldMk cId="1409103115" sldId="384"/>
        </pc:sldMkLst>
        <pc:spChg chg="add">
          <ac:chgData name="Sarthak Jagdish NAGAPURKAR" userId="S::sarthakj.n.2023@mitb.smu.edu.sg::c483f64e-e17a-4a5d-915c-4b1774c782e1" providerId="AD" clId="Web-{9BE284C2-9977-4359-BE8B-82A52B21DE77}" dt="2024-06-21T11:36:08.826" v="5"/>
          <ac:spMkLst>
            <pc:docMk/>
            <pc:sldMk cId="1409103115" sldId="384"/>
            <ac:spMk id="5" creationId="{BE3BBFFB-701B-7A7E-9B0B-4CA9691D7859}"/>
          </ac:spMkLst>
        </pc:spChg>
        <pc:spChg chg="add mod">
          <ac:chgData name="Sarthak Jagdish NAGAPURKAR" userId="S::sarthakj.n.2023@mitb.smu.edu.sg::c483f64e-e17a-4a5d-915c-4b1774c782e1" providerId="AD" clId="Web-{9BE284C2-9977-4359-BE8B-82A52B21DE77}" dt="2024-06-21T11:45:46.846" v="184" actId="20577"/>
          <ac:spMkLst>
            <pc:docMk/>
            <pc:sldMk cId="1409103115" sldId="384"/>
            <ac:spMk id="9" creationId="{B265B2C6-8C2B-6B57-166A-0A160C38198C}"/>
          </ac:spMkLst>
        </pc:spChg>
        <pc:spChg chg="add mod">
          <ac:chgData name="Sarthak Jagdish NAGAPURKAR" userId="S::sarthakj.n.2023@mitb.smu.edu.sg::c483f64e-e17a-4a5d-915c-4b1774c782e1" providerId="AD" clId="Web-{9BE284C2-9977-4359-BE8B-82A52B21DE77}" dt="2024-06-21T11:46:12.409" v="186" actId="20577"/>
          <ac:spMkLst>
            <pc:docMk/>
            <pc:sldMk cId="1409103115" sldId="384"/>
            <ac:spMk id="11" creationId="{A45480B3-528B-0488-97C0-3768CFA66C66}"/>
          </ac:spMkLst>
        </pc:spChg>
        <pc:spChg chg="add mod">
          <ac:chgData name="Sarthak Jagdish NAGAPURKAR" userId="S::sarthakj.n.2023@mitb.smu.edu.sg::c483f64e-e17a-4a5d-915c-4b1774c782e1" providerId="AD" clId="Web-{9BE284C2-9977-4359-BE8B-82A52B21DE77}" dt="2024-06-21T11:46:36.097" v="188" actId="20577"/>
          <ac:spMkLst>
            <pc:docMk/>
            <pc:sldMk cId="1409103115" sldId="384"/>
            <ac:spMk id="13" creationId="{EC907A46-DDBF-2FBF-F1A1-472236165298}"/>
          </ac:spMkLst>
        </pc:spChg>
        <pc:spChg chg="add mod">
          <ac:chgData name="Sarthak Jagdish NAGAPURKAR" userId="S::sarthakj.n.2023@mitb.smu.edu.sg::c483f64e-e17a-4a5d-915c-4b1774c782e1" providerId="AD" clId="Web-{9BE284C2-9977-4359-BE8B-82A52B21DE77}" dt="2024-06-21T11:36:25.514" v="13" actId="20577"/>
          <ac:spMkLst>
            <pc:docMk/>
            <pc:sldMk cId="1409103115" sldId="384"/>
            <ac:spMk id="15" creationId="{2EA044C3-08E9-B7A2-CB1C-0400C15D56D7}"/>
          </ac:spMkLst>
        </pc:spChg>
        <pc:picChg chg="mod">
          <ac:chgData name="Sarthak Jagdish NAGAPURKAR" userId="S::sarthakj.n.2023@mitb.smu.edu.sg::c483f64e-e17a-4a5d-915c-4b1774c782e1" providerId="AD" clId="Web-{9BE284C2-9977-4359-BE8B-82A52B21DE77}" dt="2024-06-21T11:36:13.123" v="10" actId="1076"/>
          <ac:picMkLst>
            <pc:docMk/>
            <pc:sldMk cId="1409103115" sldId="384"/>
            <ac:picMk id="7" creationId="{08CF1464-D4FA-3DB0-3128-2F6A166447EE}"/>
          </ac:picMkLst>
        </pc:picChg>
      </pc:sldChg>
    </pc:docChg>
  </pc:docChgLst>
  <pc:docChgLst>
    <pc:chgData name="Sarthak Jagdish NAGAPURKAR" userId="S::sarthakj.n.2023@mitb.smu.edu.sg::c483f64e-e17a-4a5d-915c-4b1774c782e1" providerId="AD" clId="Web-{36479506-05FA-4B4E-AA05-F45B06460929}"/>
    <pc:docChg chg="addSld delSld modSld sldOrd modSection">
      <pc:chgData name="Sarthak Jagdish NAGAPURKAR" userId="S::sarthakj.n.2023@mitb.smu.edu.sg::c483f64e-e17a-4a5d-915c-4b1774c782e1" providerId="AD" clId="Web-{36479506-05FA-4B4E-AA05-F45B06460929}" dt="2024-06-22T11:29:21.973" v="246"/>
      <pc:docMkLst>
        <pc:docMk/>
      </pc:docMkLst>
      <pc:sldChg chg="addAnim">
        <pc:chgData name="Sarthak Jagdish NAGAPURKAR" userId="S::sarthakj.n.2023@mitb.smu.edu.sg::c483f64e-e17a-4a5d-915c-4b1774c782e1" providerId="AD" clId="Web-{36479506-05FA-4B4E-AA05-F45B06460929}" dt="2024-06-22T11:28:55.363" v="244"/>
        <pc:sldMkLst>
          <pc:docMk/>
          <pc:sldMk cId="1771840031" sldId="302"/>
        </pc:sldMkLst>
      </pc:sldChg>
      <pc:sldChg chg="addAnim">
        <pc:chgData name="Sarthak Jagdish NAGAPURKAR" userId="S::sarthakj.n.2023@mitb.smu.edu.sg::c483f64e-e17a-4a5d-915c-4b1774c782e1" providerId="AD" clId="Web-{36479506-05FA-4B4E-AA05-F45B06460929}" dt="2024-06-22T11:29:21.973" v="246"/>
        <pc:sldMkLst>
          <pc:docMk/>
          <pc:sldMk cId="3738876783" sldId="371"/>
        </pc:sldMkLst>
      </pc:sldChg>
      <pc:sldChg chg="del">
        <pc:chgData name="Sarthak Jagdish NAGAPURKAR" userId="S::sarthakj.n.2023@mitb.smu.edu.sg::c483f64e-e17a-4a5d-915c-4b1774c782e1" providerId="AD" clId="Web-{36479506-05FA-4B4E-AA05-F45B06460929}" dt="2024-06-22T11:27:50.142" v="239"/>
        <pc:sldMkLst>
          <pc:docMk/>
          <pc:sldMk cId="3675099250" sldId="3386"/>
        </pc:sldMkLst>
      </pc:sldChg>
      <pc:sldChg chg="addSp delSp modSp addAnim">
        <pc:chgData name="Sarthak Jagdish NAGAPURKAR" userId="S::sarthakj.n.2023@mitb.smu.edu.sg::c483f64e-e17a-4a5d-915c-4b1774c782e1" providerId="AD" clId="Web-{36479506-05FA-4B4E-AA05-F45B06460929}" dt="2024-06-22T11:28:16.846" v="242"/>
        <pc:sldMkLst>
          <pc:docMk/>
          <pc:sldMk cId="1777061596" sldId="3387"/>
        </pc:sldMkLst>
        <pc:spChg chg="mod">
          <ac:chgData name="Sarthak Jagdish NAGAPURKAR" userId="S::sarthakj.n.2023@mitb.smu.edu.sg::c483f64e-e17a-4a5d-915c-4b1774c782e1" providerId="AD" clId="Web-{36479506-05FA-4B4E-AA05-F45B06460929}" dt="2024-06-22T11:15:27.576" v="29" actId="14100"/>
          <ac:spMkLst>
            <pc:docMk/>
            <pc:sldMk cId="1777061596" sldId="3387"/>
            <ac:spMk id="2" creationId="{74BD480C-BF0B-E2BE-5352-A530DCE33C0E}"/>
          </ac:spMkLst>
        </pc:spChg>
        <pc:spChg chg="mod">
          <ac:chgData name="Sarthak Jagdish NAGAPURKAR" userId="S::sarthakj.n.2023@mitb.smu.edu.sg::c483f64e-e17a-4a5d-915c-4b1774c782e1" providerId="AD" clId="Web-{36479506-05FA-4B4E-AA05-F45B06460929}" dt="2024-06-22T11:18:34.862" v="50" actId="20577"/>
          <ac:spMkLst>
            <pc:docMk/>
            <pc:sldMk cId="1777061596" sldId="3387"/>
            <ac:spMk id="3" creationId="{22BEB03C-6C18-9535-9073-623CAFDE1E35}"/>
          </ac:spMkLst>
        </pc:spChg>
        <pc:spChg chg="add del mod">
          <ac:chgData name="Sarthak Jagdish NAGAPURKAR" userId="S::sarthakj.n.2023@mitb.smu.edu.sg::c483f64e-e17a-4a5d-915c-4b1774c782e1" providerId="AD" clId="Web-{36479506-05FA-4B4E-AA05-F45B06460929}" dt="2024-06-22T11:17:05.016" v="36"/>
          <ac:spMkLst>
            <pc:docMk/>
            <pc:sldMk cId="1777061596" sldId="3387"/>
            <ac:spMk id="4" creationId="{1656AECC-A266-D8C6-C09E-AAAA0B084A78}"/>
          </ac:spMkLst>
        </pc:spChg>
        <pc:spChg chg="add del mod">
          <ac:chgData name="Sarthak Jagdish NAGAPURKAR" userId="S::sarthakj.n.2023@mitb.smu.edu.sg::c483f64e-e17a-4a5d-915c-4b1774c782e1" providerId="AD" clId="Web-{36479506-05FA-4B4E-AA05-F45B06460929}" dt="2024-06-22T11:17:26.751" v="40"/>
          <ac:spMkLst>
            <pc:docMk/>
            <pc:sldMk cId="1777061596" sldId="3387"/>
            <ac:spMk id="6" creationId="{F061FB80-0EDD-023D-FDAB-A126D316630F}"/>
          </ac:spMkLst>
        </pc:spChg>
        <pc:spChg chg="add del mod">
          <ac:chgData name="Sarthak Jagdish NAGAPURKAR" userId="S::sarthakj.n.2023@mitb.smu.edu.sg::c483f64e-e17a-4a5d-915c-4b1774c782e1" providerId="AD" clId="Web-{36479506-05FA-4B4E-AA05-F45B06460929}" dt="2024-06-22T11:17:48.189" v="44"/>
          <ac:spMkLst>
            <pc:docMk/>
            <pc:sldMk cId="1777061596" sldId="3387"/>
            <ac:spMk id="7" creationId="{91F1567E-B6E1-77A6-71D1-C93D0BDAA004}"/>
          </ac:spMkLst>
        </pc:spChg>
        <pc:spChg chg="add mod">
          <ac:chgData name="Sarthak Jagdish NAGAPURKAR" userId="S::sarthakj.n.2023@mitb.smu.edu.sg::c483f64e-e17a-4a5d-915c-4b1774c782e1" providerId="AD" clId="Web-{36479506-05FA-4B4E-AA05-F45B06460929}" dt="2024-06-22T11:19:11.160" v="55" actId="14100"/>
          <ac:spMkLst>
            <pc:docMk/>
            <pc:sldMk cId="1777061596" sldId="3387"/>
            <ac:spMk id="8" creationId="{8B64E2E6-B25D-81A3-DDDC-CA2E2FE37941}"/>
          </ac:spMkLst>
        </pc:spChg>
        <pc:spChg chg="add mod">
          <ac:chgData name="Sarthak Jagdish NAGAPURKAR" userId="S::sarthakj.n.2023@mitb.smu.edu.sg::c483f64e-e17a-4a5d-915c-4b1774c782e1" providerId="AD" clId="Web-{36479506-05FA-4B4E-AA05-F45B06460929}" dt="2024-06-22T11:19:06.394" v="54" actId="14100"/>
          <ac:spMkLst>
            <pc:docMk/>
            <pc:sldMk cId="1777061596" sldId="3387"/>
            <ac:spMk id="9" creationId="{30595512-AC43-EB1D-D53B-9605B0019086}"/>
          </ac:spMkLst>
        </pc:spChg>
        <pc:spChg chg="add mod">
          <ac:chgData name="Sarthak Jagdish NAGAPURKAR" userId="S::sarthakj.n.2023@mitb.smu.edu.sg::c483f64e-e17a-4a5d-915c-4b1774c782e1" providerId="AD" clId="Web-{36479506-05FA-4B4E-AA05-F45B06460929}" dt="2024-06-22T11:18:45.409" v="53" actId="1076"/>
          <ac:spMkLst>
            <pc:docMk/>
            <pc:sldMk cId="1777061596" sldId="3387"/>
            <ac:spMk id="10" creationId="{52494902-64AB-D33B-33FB-B154993F2E17}"/>
          </ac:spMkLst>
        </pc:spChg>
      </pc:sldChg>
      <pc:sldChg chg="modSp add ord replId addAnim delAnim modAnim">
        <pc:chgData name="Sarthak Jagdish NAGAPURKAR" userId="S::sarthakj.n.2023@mitb.smu.edu.sg::c483f64e-e17a-4a5d-915c-4b1774c782e1" providerId="AD" clId="Web-{36479506-05FA-4B4E-AA05-F45B06460929}" dt="2024-06-22T11:26:11.608" v="238"/>
        <pc:sldMkLst>
          <pc:docMk/>
          <pc:sldMk cId="2192857669" sldId="3393"/>
        </pc:sldMkLst>
        <pc:spChg chg="mod">
          <ac:chgData name="Sarthak Jagdish NAGAPURKAR" userId="S::sarthakj.n.2023@mitb.smu.edu.sg::c483f64e-e17a-4a5d-915c-4b1774c782e1" providerId="AD" clId="Web-{36479506-05FA-4B4E-AA05-F45B06460929}" dt="2024-06-22T11:23:18.510" v="182" actId="14100"/>
          <ac:spMkLst>
            <pc:docMk/>
            <pc:sldMk cId="2192857669" sldId="3393"/>
            <ac:spMk id="8" creationId="{8B64E2E6-B25D-81A3-DDDC-CA2E2FE37941}"/>
          </ac:spMkLst>
        </pc:spChg>
        <pc:spChg chg="mod">
          <ac:chgData name="Sarthak Jagdish NAGAPURKAR" userId="S::sarthakj.n.2023@mitb.smu.edu.sg::c483f64e-e17a-4a5d-915c-4b1774c782e1" providerId="AD" clId="Web-{36479506-05FA-4B4E-AA05-F45B06460929}" dt="2024-06-22T11:24:16.387" v="231" actId="1076"/>
          <ac:spMkLst>
            <pc:docMk/>
            <pc:sldMk cId="2192857669" sldId="3393"/>
            <ac:spMk id="9" creationId="{30595512-AC43-EB1D-D53B-9605B0019086}"/>
          </ac:spMkLst>
        </pc:spChg>
        <pc:spChg chg="mod">
          <ac:chgData name="Sarthak Jagdish NAGAPURKAR" userId="S::sarthakj.n.2023@mitb.smu.edu.sg::c483f64e-e17a-4a5d-915c-4b1774c782e1" providerId="AD" clId="Web-{36479506-05FA-4B4E-AA05-F45B06460929}" dt="2024-06-22T11:24:11.590" v="230" actId="20577"/>
          <ac:spMkLst>
            <pc:docMk/>
            <pc:sldMk cId="2192857669" sldId="3393"/>
            <ac:spMk id="10" creationId="{52494902-64AB-D33B-33FB-B154993F2E17}"/>
          </ac:spMkLst>
        </pc:spChg>
      </pc:sldChg>
    </pc:docChg>
  </pc:docChgLst>
  <pc:docChgLst>
    <pc:chgData name="ZOU Jiaxun" userId="S::jiaxun.zou.2023@mitb.smu.edu.sg::f7be79ee-64b4-40fa-9023-c0730f92cc12" providerId="AD" clId="Web-{E499EAA7-EACC-41F9-AFB0-5969BE58F3EF}"/>
    <pc:docChg chg="modSld">
      <pc:chgData name="ZOU Jiaxun" userId="S::jiaxun.zou.2023@mitb.smu.edu.sg::f7be79ee-64b4-40fa-9023-c0730f92cc12" providerId="AD" clId="Web-{E499EAA7-EACC-41F9-AFB0-5969BE58F3EF}" dt="2024-06-22T16:48:26.473" v="14"/>
      <pc:docMkLst>
        <pc:docMk/>
      </pc:docMkLst>
      <pc:sldChg chg="delSp delAnim">
        <pc:chgData name="ZOU Jiaxun" userId="S::jiaxun.zou.2023@mitb.smu.edu.sg::f7be79ee-64b4-40fa-9023-c0730f92cc12" providerId="AD" clId="Web-{E499EAA7-EACC-41F9-AFB0-5969BE58F3EF}" dt="2024-06-22T16:48:07.410" v="9"/>
        <pc:sldMkLst>
          <pc:docMk/>
          <pc:sldMk cId="2667357730" sldId="387"/>
        </pc:sldMkLst>
        <pc:picChg chg="del">
          <ac:chgData name="ZOU Jiaxun" userId="S::jiaxun.zou.2023@mitb.smu.edu.sg::f7be79ee-64b4-40fa-9023-c0730f92cc12" providerId="AD" clId="Web-{E499EAA7-EACC-41F9-AFB0-5969BE58F3EF}" dt="2024-06-22T16:48:07.410" v="9"/>
          <ac:picMkLst>
            <pc:docMk/>
            <pc:sldMk cId="2667357730" sldId="387"/>
            <ac:picMk id="21" creationId="{DC7976A6-F890-D097-78DE-81FE9D8C6711}"/>
          </ac:picMkLst>
        </pc:picChg>
      </pc:sldChg>
      <pc:sldChg chg="delSp delAnim">
        <pc:chgData name="ZOU Jiaxun" userId="S::jiaxun.zou.2023@mitb.smu.edu.sg::f7be79ee-64b4-40fa-9023-c0730f92cc12" providerId="AD" clId="Web-{E499EAA7-EACC-41F9-AFB0-5969BE58F3EF}" dt="2024-06-22T16:48:09.363" v="10"/>
        <pc:sldMkLst>
          <pc:docMk/>
          <pc:sldMk cId="1548454585" sldId="388"/>
        </pc:sldMkLst>
        <pc:picChg chg="del">
          <ac:chgData name="ZOU Jiaxun" userId="S::jiaxun.zou.2023@mitb.smu.edu.sg::f7be79ee-64b4-40fa-9023-c0730f92cc12" providerId="AD" clId="Web-{E499EAA7-EACC-41F9-AFB0-5969BE58F3EF}" dt="2024-06-22T16:48:09.363" v="10"/>
          <ac:picMkLst>
            <pc:docMk/>
            <pc:sldMk cId="1548454585" sldId="388"/>
            <ac:picMk id="33" creationId="{5B5BC225-DAA1-951C-92A1-667BE45A8FA7}"/>
          </ac:picMkLst>
        </pc:picChg>
      </pc:sldChg>
      <pc:sldChg chg="delSp delAnim">
        <pc:chgData name="ZOU Jiaxun" userId="S::jiaxun.zou.2023@mitb.smu.edu.sg::f7be79ee-64b4-40fa-9023-c0730f92cc12" providerId="AD" clId="Web-{E499EAA7-EACC-41F9-AFB0-5969BE58F3EF}" dt="2024-06-22T16:48:02.175" v="7"/>
        <pc:sldMkLst>
          <pc:docMk/>
          <pc:sldMk cId="3358179349" sldId="397"/>
        </pc:sldMkLst>
        <pc:picChg chg="del">
          <ac:chgData name="ZOU Jiaxun" userId="S::jiaxun.zou.2023@mitb.smu.edu.sg::f7be79ee-64b4-40fa-9023-c0730f92cc12" providerId="AD" clId="Web-{E499EAA7-EACC-41F9-AFB0-5969BE58F3EF}" dt="2024-06-22T16:48:02.175" v="7"/>
          <ac:picMkLst>
            <pc:docMk/>
            <pc:sldMk cId="3358179349" sldId="397"/>
            <ac:picMk id="13" creationId="{D3DD9669-56CC-9EF6-E024-C775F9D3B494}"/>
          </ac:picMkLst>
        </pc:picChg>
      </pc:sldChg>
      <pc:sldChg chg="delSp delAnim">
        <pc:chgData name="ZOU Jiaxun" userId="S::jiaxun.zou.2023@mitb.smu.edu.sg::f7be79ee-64b4-40fa-9023-c0730f92cc12" providerId="AD" clId="Web-{E499EAA7-EACC-41F9-AFB0-5969BE58F3EF}" dt="2024-06-22T16:48:12.472" v="11"/>
        <pc:sldMkLst>
          <pc:docMk/>
          <pc:sldMk cId="638018343" sldId="3379"/>
        </pc:sldMkLst>
        <pc:picChg chg="del">
          <ac:chgData name="ZOU Jiaxun" userId="S::jiaxun.zou.2023@mitb.smu.edu.sg::f7be79ee-64b4-40fa-9023-c0730f92cc12" providerId="AD" clId="Web-{E499EAA7-EACC-41F9-AFB0-5969BE58F3EF}" dt="2024-06-22T16:48:12.472" v="11"/>
          <ac:picMkLst>
            <pc:docMk/>
            <pc:sldMk cId="638018343" sldId="3379"/>
            <ac:picMk id="11" creationId="{DA65B195-599B-1C18-3F2F-ACAEC2334E70}"/>
          </ac:picMkLst>
        </pc:picChg>
      </pc:sldChg>
      <pc:sldChg chg="delSp delAnim">
        <pc:chgData name="ZOU Jiaxun" userId="S::jiaxun.zou.2023@mitb.smu.edu.sg::f7be79ee-64b4-40fa-9023-c0730f92cc12" providerId="AD" clId="Web-{E499EAA7-EACC-41F9-AFB0-5969BE58F3EF}" dt="2024-06-22T16:48:14.738" v="12"/>
        <pc:sldMkLst>
          <pc:docMk/>
          <pc:sldMk cId="1485930436" sldId="3383"/>
        </pc:sldMkLst>
        <pc:picChg chg="del">
          <ac:chgData name="ZOU Jiaxun" userId="S::jiaxun.zou.2023@mitb.smu.edu.sg::f7be79ee-64b4-40fa-9023-c0730f92cc12" providerId="AD" clId="Web-{E499EAA7-EACC-41F9-AFB0-5969BE58F3EF}" dt="2024-06-22T16:48:14.738" v="12"/>
          <ac:picMkLst>
            <pc:docMk/>
            <pc:sldMk cId="1485930436" sldId="3383"/>
            <ac:picMk id="33" creationId="{C6624F66-F1A4-D6CD-E3DB-3F0A1BD4AD29}"/>
          </ac:picMkLst>
        </pc:picChg>
      </pc:sldChg>
      <pc:sldChg chg="delSp delAnim">
        <pc:chgData name="ZOU Jiaxun" userId="S::jiaxun.zou.2023@mitb.smu.edu.sg::f7be79ee-64b4-40fa-9023-c0730f92cc12" providerId="AD" clId="Web-{E499EAA7-EACC-41F9-AFB0-5969BE58F3EF}" dt="2024-06-22T16:48:04.503" v="8"/>
        <pc:sldMkLst>
          <pc:docMk/>
          <pc:sldMk cId="3753121740" sldId="3391"/>
        </pc:sldMkLst>
        <pc:picChg chg="del">
          <ac:chgData name="ZOU Jiaxun" userId="S::jiaxun.zou.2023@mitb.smu.edu.sg::f7be79ee-64b4-40fa-9023-c0730f92cc12" providerId="AD" clId="Web-{E499EAA7-EACC-41F9-AFB0-5969BE58F3EF}" dt="2024-06-22T16:48:04.503" v="8"/>
          <ac:picMkLst>
            <pc:docMk/>
            <pc:sldMk cId="3753121740" sldId="3391"/>
            <ac:picMk id="24" creationId="{F4196539-5301-DC4C-6724-398019BF4FC8}"/>
          </ac:picMkLst>
        </pc:picChg>
      </pc:sldChg>
      <pc:sldChg chg="addSp delSp modSp delAnim">
        <pc:chgData name="ZOU Jiaxun" userId="S::jiaxun.zou.2023@mitb.smu.edu.sg::f7be79ee-64b4-40fa-9023-c0730f92cc12" providerId="AD" clId="Web-{E499EAA7-EACC-41F9-AFB0-5969BE58F3EF}" dt="2024-06-22T16:48:26.473" v="14"/>
        <pc:sldMkLst>
          <pc:docMk/>
          <pc:sldMk cId="2323049636" sldId="3394"/>
        </pc:sldMkLst>
        <pc:picChg chg="add mod">
          <ac:chgData name="ZOU Jiaxun" userId="S::jiaxun.zou.2023@mitb.smu.edu.sg::f7be79ee-64b4-40fa-9023-c0730f92cc12" providerId="AD" clId="Web-{E499EAA7-EACC-41F9-AFB0-5969BE58F3EF}" dt="2024-06-22T16:48:24.613" v="13" actId="1076"/>
          <ac:picMkLst>
            <pc:docMk/>
            <pc:sldMk cId="2323049636" sldId="3394"/>
            <ac:picMk id="2" creationId="{BD6C5621-06F0-7A02-FE70-9ADFB5EFF8D3}"/>
          </ac:picMkLst>
        </pc:picChg>
        <pc:picChg chg="del">
          <ac:chgData name="ZOU Jiaxun" userId="S::jiaxun.zou.2023@mitb.smu.edu.sg::f7be79ee-64b4-40fa-9023-c0730f92cc12" providerId="AD" clId="Web-{E499EAA7-EACC-41F9-AFB0-5969BE58F3EF}" dt="2024-06-22T16:47:45.362" v="2"/>
          <ac:picMkLst>
            <pc:docMk/>
            <pc:sldMk cId="2323049636" sldId="3394"/>
            <ac:picMk id="3" creationId="{E821EA47-A73D-0092-5EC7-7DD2AE08D7CE}"/>
          </ac:picMkLst>
        </pc:picChg>
        <pc:picChg chg="del">
          <ac:chgData name="ZOU Jiaxun" userId="S::jiaxun.zou.2023@mitb.smu.edu.sg::f7be79ee-64b4-40fa-9023-c0730f92cc12" providerId="AD" clId="Web-{E499EAA7-EACC-41F9-AFB0-5969BE58F3EF}" dt="2024-06-22T16:48:26.473" v="14"/>
          <ac:picMkLst>
            <pc:docMk/>
            <pc:sldMk cId="2323049636" sldId="3394"/>
            <ac:picMk id="32" creationId="{68E6B229-C73D-702D-E557-B083C42B1A15}"/>
          </ac:picMkLst>
        </pc:picChg>
      </pc:sldChg>
    </pc:docChg>
  </pc:docChgLst>
  <pc:docChgLst>
    <pc:chgData name="LIANG Xiuhao" userId="S::xh.liang.2023@mitb.smu.edu.sg::40255a1e-5dfe-4a62-9872-f029fe1d33cf" providerId="AD" clId="Web-{3C53A61A-9E3C-A578-B184-E01929C2C8EE}"/>
    <pc:docChg chg="addSld delSld modSld sldOrd modSection">
      <pc:chgData name="LIANG Xiuhao" userId="S::xh.liang.2023@mitb.smu.edu.sg::40255a1e-5dfe-4a62-9872-f029fe1d33cf" providerId="AD" clId="Web-{3C53A61A-9E3C-A578-B184-E01929C2C8EE}" dt="2024-06-19T08:42:02.680" v="1255"/>
      <pc:docMkLst>
        <pc:docMk/>
      </pc:docMkLst>
      <pc:sldChg chg="addSp delSp modSp">
        <pc:chgData name="LIANG Xiuhao" userId="S::xh.liang.2023@mitb.smu.edu.sg::40255a1e-5dfe-4a62-9872-f029fe1d33cf" providerId="AD" clId="Web-{3C53A61A-9E3C-A578-B184-E01929C2C8EE}" dt="2024-06-19T06:58:45.769" v="660" actId="1076"/>
        <pc:sldMkLst>
          <pc:docMk/>
          <pc:sldMk cId="1098263371" sldId="281"/>
        </pc:sldMkLst>
        <pc:spChg chg="del mod">
          <ac:chgData name="LIANG Xiuhao" userId="S::xh.liang.2023@mitb.smu.edu.sg::40255a1e-5dfe-4a62-9872-f029fe1d33cf" providerId="AD" clId="Web-{3C53A61A-9E3C-A578-B184-E01929C2C8EE}" dt="2024-06-19T06:32:27.498" v="358"/>
          <ac:spMkLst>
            <pc:docMk/>
            <pc:sldMk cId="1098263371" sldId="281"/>
            <ac:spMk id="3" creationId="{AB311D84-7144-7A97-0763-DBE1F0200EB2}"/>
          </ac:spMkLst>
        </pc:spChg>
        <pc:spChg chg="add del mod">
          <ac:chgData name="LIANG Xiuhao" userId="S::xh.liang.2023@mitb.smu.edu.sg::40255a1e-5dfe-4a62-9872-f029fe1d33cf" providerId="AD" clId="Web-{3C53A61A-9E3C-A578-B184-E01929C2C8EE}" dt="2024-06-19T06:32:38.529" v="359"/>
          <ac:spMkLst>
            <pc:docMk/>
            <pc:sldMk cId="1098263371" sldId="281"/>
            <ac:spMk id="10" creationId="{58781570-3577-29D7-8B2B-9F0CFBAEA564}"/>
          </ac:spMkLst>
        </pc:spChg>
        <pc:graphicFrameChg chg="add del">
          <ac:chgData name="LIANG Xiuhao" userId="S::xh.liang.2023@mitb.smu.edu.sg::40255a1e-5dfe-4a62-9872-f029fe1d33cf" providerId="AD" clId="Web-{3C53A61A-9E3C-A578-B184-E01929C2C8EE}" dt="2024-06-19T06:30:25.368" v="156"/>
          <ac:graphicFrameMkLst>
            <pc:docMk/>
            <pc:sldMk cId="1098263371" sldId="281"/>
            <ac:graphicFrameMk id="4" creationId="{5EF85D5E-4E8C-E0E4-6EFF-0DE8B6AC08C7}"/>
          </ac:graphicFrameMkLst>
        </pc:graphicFrameChg>
        <pc:graphicFrameChg chg="add del">
          <ac:chgData name="LIANG Xiuhao" userId="S::xh.liang.2023@mitb.smu.edu.sg::40255a1e-5dfe-4a62-9872-f029fe1d33cf" providerId="AD" clId="Web-{3C53A61A-9E3C-A578-B184-E01929C2C8EE}" dt="2024-06-19T06:30:33.509" v="158"/>
          <ac:graphicFrameMkLst>
            <pc:docMk/>
            <pc:sldMk cId="1098263371" sldId="281"/>
            <ac:graphicFrameMk id="5" creationId="{46F8FF79-6BC9-0E13-852E-198CCB575224}"/>
          </ac:graphicFrameMkLst>
        </pc:graphicFrameChg>
        <pc:graphicFrameChg chg="mod modGraphic">
          <ac:chgData name="LIANG Xiuhao" userId="S::xh.liang.2023@mitb.smu.edu.sg::40255a1e-5dfe-4a62-9872-f029fe1d33cf" providerId="AD" clId="Web-{3C53A61A-9E3C-A578-B184-E01929C2C8EE}" dt="2024-06-19T06:58:45.769" v="660" actId="1076"/>
          <ac:graphicFrameMkLst>
            <pc:docMk/>
            <pc:sldMk cId="1098263371" sldId="281"/>
            <ac:graphicFrameMk id="6" creationId="{E2D7F653-509D-3E5A-F67B-78D9A9E8692B}"/>
          </ac:graphicFrameMkLst>
        </pc:graphicFrameChg>
        <pc:graphicFrameChg chg="add mod modGraphic">
          <ac:chgData name="LIANG Xiuhao" userId="S::xh.liang.2023@mitb.smu.edu.sg::40255a1e-5dfe-4a62-9872-f029fe1d33cf" providerId="AD" clId="Web-{3C53A61A-9E3C-A578-B184-E01929C2C8EE}" dt="2024-06-19T06:58:23.909" v="613"/>
          <ac:graphicFrameMkLst>
            <pc:docMk/>
            <pc:sldMk cId="1098263371" sldId="281"/>
            <ac:graphicFrameMk id="7" creationId="{04B97E58-F334-60C3-4AFA-C07B7F028B7A}"/>
          </ac:graphicFrameMkLst>
        </pc:graphicFrameChg>
      </pc:sldChg>
      <pc:sldChg chg="addSp delSp">
        <pc:chgData name="LIANG Xiuhao" userId="S::xh.liang.2023@mitb.smu.edu.sg::40255a1e-5dfe-4a62-9872-f029fe1d33cf" providerId="AD" clId="Web-{3C53A61A-9E3C-A578-B184-E01929C2C8EE}" dt="2024-06-19T06:58:56.723" v="662"/>
        <pc:sldMkLst>
          <pc:docMk/>
          <pc:sldMk cId="3177706306" sldId="285"/>
        </pc:sldMkLst>
        <pc:spChg chg="del">
          <ac:chgData name="LIANG Xiuhao" userId="S::xh.liang.2023@mitb.smu.edu.sg::40255a1e-5dfe-4a62-9872-f029fe1d33cf" providerId="AD" clId="Web-{3C53A61A-9E3C-A578-B184-E01929C2C8EE}" dt="2024-06-19T06:36:05.380" v="440"/>
          <ac:spMkLst>
            <pc:docMk/>
            <pc:sldMk cId="3177706306" sldId="285"/>
            <ac:spMk id="3" creationId="{93B0AFF5-4687-017F-4F7A-DBDA4D2BA1D5}"/>
          </ac:spMkLst>
        </pc:spChg>
        <pc:graphicFrameChg chg="add">
          <ac:chgData name="LIANG Xiuhao" userId="S::xh.liang.2023@mitb.smu.edu.sg::40255a1e-5dfe-4a62-9872-f029fe1d33cf" providerId="AD" clId="Web-{3C53A61A-9E3C-A578-B184-E01929C2C8EE}" dt="2024-06-19T06:58:56.723" v="662"/>
          <ac:graphicFrameMkLst>
            <pc:docMk/>
            <pc:sldMk cId="3177706306" sldId="285"/>
            <ac:graphicFrameMk id="6" creationId="{67F40EC9-799A-2F0D-EEEF-6561454776DC}"/>
          </ac:graphicFrameMkLst>
        </pc:graphicFrameChg>
        <pc:graphicFrameChg chg="del">
          <ac:chgData name="LIANG Xiuhao" userId="S::xh.liang.2023@mitb.smu.edu.sg::40255a1e-5dfe-4a62-9872-f029fe1d33cf" providerId="AD" clId="Web-{3C53A61A-9E3C-A578-B184-E01929C2C8EE}" dt="2024-06-19T06:58:55.238" v="661"/>
          <ac:graphicFrameMkLst>
            <pc:docMk/>
            <pc:sldMk cId="3177706306" sldId="285"/>
            <ac:graphicFrameMk id="7" creationId="{730E66DF-3AF9-3080-B886-67E590820511}"/>
          </ac:graphicFrameMkLst>
        </pc:graphicFrameChg>
      </pc:sldChg>
      <pc:sldChg chg="addSp delSp modSp">
        <pc:chgData name="LIANG Xiuhao" userId="S::xh.liang.2023@mitb.smu.edu.sg::40255a1e-5dfe-4a62-9872-f029fe1d33cf" providerId="AD" clId="Web-{3C53A61A-9E3C-A578-B184-E01929C2C8EE}" dt="2024-06-19T08:39:33.992" v="1212" actId="14100"/>
        <pc:sldMkLst>
          <pc:docMk/>
          <pc:sldMk cId="2365757968" sldId="354"/>
        </pc:sldMkLst>
        <pc:spChg chg="mod">
          <ac:chgData name="LIANG Xiuhao" userId="S::xh.liang.2023@mitb.smu.edu.sg::40255a1e-5dfe-4a62-9872-f029fe1d33cf" providerId="AD" clId="Web-{3C53A61A-9E3C-A578-B184-E01929C2C8EE}" dt="2024-06-19T07:16:00.382" v="852" actId="14100"/>
          <ac:spMkLst>
            <pc:docMk/>
            <pc:sldMk cId="2365757968" sldId="354"/>
            <ac:spMk id="2" creationId="{AEB1F11E-34F4-D645-445D-1B999419AB30}"/>
          </ac:spMkLst>
        </pc:spChg>
        <pc:spChg chg="mod">
          <ac:chgData name="LIANG Xiuhao" userId="S::xh.liang.2023@mitb.smu.edu.sg::40255a1e-5dfe-4a62-9872-f029fe1d33cf" providerId="AD" clId="Web-{3C53A61A-9E3C-A578-B184-E01929C2C8EE}" dt="2024-06-19T07:04:37.703" v="709" actId="1076"/>
          <ac:spMkLst>
            <pc:docMk/>
            <pc:sldMk cId="2365757968" sldId="354"/>
            <ac:spMk id="5" creationId="{2B3996C5-5019-3A32-FBA4-3B3240CBDB65}"/>
          </ac:spMkLst>
        </pc:spChg>
        <pc:spChg chg="del">
          <ac:chgData name="LIANG Xiuhao" userId="S::xh.liang.2023@mitb.smu.edu.sg::40255a1e-5dfe-4a62-9872-f029fe1d33cf" providerId="AD" clId="Web-{3C53A61A-9E3C-A578-B184-E01929C2C8EE}" dt="2024-06-19T06:59:04.051" v="664"/>
          <ac:spMkLst>
            <pc:docMk/>
            <pc:sldMk cId="2365757968" sldId="354"/>
            <ac:spMk id="6" creationId="{D4A090AC-7118-1A1E-50C9-99884B19C4E3}"/>
          </ac:spMkLst>
        </pc:spChg>
        <pc:spChg chg="add del mod">
          <ac:chgData name="LIANG Xiuhao" userId="S::xh.liang.2023@mitb.smu.edu.sg::40255a1e-5dfe-4a62-9872-f029fe1d33cf" providerId="AD" clId="Web-{3C53A61A-9E3C-A578-B184-E01929C2C8EE}" dt="2024-06-19T07:10:33.559" v="824"/>
          <ac:spMkLst>
            <pc:docMk/>
            <pc:sldMk cId="2365757968" sldId="354"/>
            <ac:spMk id="7" creationId="{3C1BE7D6-AC41-040A-D52C-356FBB39CD00}"/>
          </ac:spMkLst>
        </pc:spChg>
        <pc:spChg chg="mod">
          <ac:chgData name="LIANG Xiuhao" userId="S::xh.liang.2023@mitb.smu.edu.sg::40255a1e-5dfe-4a62-9872-f029fe1d33cf" providerId="AD" clId="Web-{3C53A61A-9E3C-A578-B184-E01929C2C8EE}" dt="2024-06-19T07:22:34.880" v="875" actId="1076"/>
          <ac:spMkLst>
            <pc:docMk/>
            <pc:sldMk cId="2365757968" sldId="354"/>
            <ac:spMk id="8" creationId="{8A517202-90FC-CC8C-2C78-7DA3FE90A9DA}"/>
          </ac:spMkLst>
        </pc:spChg>
        <pc:spChg chg="del mod">
          <ac:chgData name="LIANG Xiuhao" userId="S::xh.liang.2023@mitb.smu.edu.sg::40255a1e-5dfe-4a62-9872-f029fe1d33cf" providerId="AD" clId="Web-{3C53A61A-9E3C-A578-B184-E01929C2C8EE}" dt="2024-06-19T07:10:33.559" v="827"/>
          <ac:spMkLst>
            <pc:docMk/>
            <pc:sldMk cId="2365757968" sldId="354"/>
            <ac:spMk id="10" creationId="{8E3BDC4B-B2A8-9C9C-B5EE-658E7302D962}"/>
          </ac:spMkLst>
        </pc:spChg>
        <pc:spChg chg="add del mod">
          <ac:chgData name="LIANG Xiuhao" userId="S::xh.liang.2023@mitb.smu.edu.sg::40255a1e-5dfe-4a62-9872-f029fe1d33cf" providerId="AD" clId="Web-{3C53A61A-9E3C-A578-B184-E01929C2C8EE}" dt="2024-06-19T07:10:33.559" v="823"/>
          <ac:spMkLst>
            <pc:docMk/>
            <pc:sldMk cId="2365757968" sldId="354"/>
            <ac:spMk id="11" creationId="{B4823412-5AA9-26FE-9142-77ECA7CC9AFC}"/>
          </ac:spMkLst>
        </pc:spChg>
        <pc:spChg chg="mod">
          <ac:chgData name="LIANG Xiuhao" userId="S::xh.liang.2023@mitb.smu.edu.sg::40255a1e-5dfe-4a62-9872-f029fe1d33cf" providerId="AD" clId="Web-{3C53A61A-9E3C-A578-B184-E01929C2C8EE}" dt="2024-06-19T08:39:33.992" v="1212" actId="14100"/>
          <ac:spMkLst>
            <pc:docMk/>
            <pc:sldMk cId="2365757968" sldId="354"/>
            <ac:spMk id="12" creationId="{CE057FD0-F3AE-B55F-3370-06C42C55540A}"/>
          </ac:spMkLst>
        </pc:spChg>
        <pc:spChg chg="mod">
          <ac:chgData name="LIANG Xiuhao" userId="S::xh.liang.2023@mitb.smu.edu.sg::40255a1e-5dfe-4a62-9872-f029fe1d33cf" providerId="AD" clId="Web-{3C53A61A-9E3C-A578-B184-E01929C2C8EE}" dt="2024-06-19T07:23:12.772" v="885" actId="1076"/>
          <ac:spMkLst>
            <pc:docMk/>
            <pc:sldMk cId="2365757968" sldId="354"/>
            <ac:spMk id="14" creationId="{3BDD94EB-5A09-F62B-B39A-988B84559525}"/>
          </ac:spMkLst>
        </pc:spChg>
        <pc:spChg chg="add mod">
          <ac:chgData name="LIANG Xiuhao" userId="S::xh.liang.2023@mitb.smu.edu.sg::40255a1e-5dfe-4a62-9872-f029fe1d33cf" providerId="AD" clId="Web-{3C53A61A-9E3C-A578-B184-E01929C2C8EE}" dt="2024-06-19T07:21:49.535" v="868" actId="14100"/>
          <ac:spMkLst>
            <pc:docMk/>
            <pc:sldMk cId="2365757968" sldId="354"/>
            <ac:spMk id="17" creationId="{0DB565C7-DE32-9818-9970-078BA934EC26}"/>
          </ac:spMkLst>
        </pc:spChg>
        <pc:spChg chg="add mod">
          <ac:chgData name="LIANG Xiuhao" userId="S::xh.liang.2023@mitb.smu.edu.sg::40255a1e-5dfe-4a62-9872-f029fe1d33cf" providerId="AD" clId="Web-{3C53A61A-9E3C-A578-B184-E01929C2C8EE}" dt="2024-06-19T07:23:20.928" v="888" actId="1076"/>
          <ac:spMkLst>
            <pc:docMk/>
            <pc:sldMk cId="2365757968" sldId="354"/>
            <ac:spMk id="18" creationId="{A6C396C5-5346-B62E-66D4-0DEE706FF120}"/>
          </ac:spMkLst>
        </pc:spChg>
        <pc:spChg chg="add del mod">
          <ac:chgData name="LIANG Xiuhao" userId="S::xh.liang.2023@mitb.smu.edu.sg::40255a1e-5dfe-4a62-9872-f029fe1d33cf" providerId="AD" clId="Web-{3C53A61A-9E3C-A578-B184-E01929C2C8EE}" dt="2024-06-19T07:06:35.629" v="757"/>
          <ac:spMkLst>
            <pc:docMk/>
            <pc:sldMk cId="2365757968" sldId="354"/>
            <ac:spMk id="19" creationId="{D909E8B9-5D55-92DE-D1A5-82A382380C3F}"/>
          </ac:spMkLst>
        </pc:spChg>
        <pc:spChg chg="add del mod">
          <ac:chgData name="LIANG Xiuhao" userId="S::xh.liang.2023@mitb.smu.edu.sg::40255a1e-5dfe-4a62-9872-f029fe1d33cf" providerId="AD" clId="Web-{3C53A61A-9E3C-A578-B184-E01929C2C8EE}" dt="2024-06-19T07:10:40.153" v="830"/>
          <ac:spMkLst>
            <pc:docMk/>
            <pc:sldMk cId="2365757968" sldId="354"/>
            <ac:spMk id="23" creationId="{42614336-DDB3-04DB-CB5A-CD5FC646A7EF}"/>
          </ac:spMkLst>
        </pc:spChg>
        <pc:spChg chg="add del">
          <ac:chgData name="LIANG Xiuhao" userId="S::xh.liang.2023@mitb.smu.edu.sg::40255a1e-5dfe-4a62-9872-f029fe1d33cf" providerId="AD" clId="Web-{3C53A61A-9E3C-A578-B184-E01929C2C8EE}" dt="2024-06-19T07:22:12.676" v="872"/>
          <ac:spMkLst>
            <pc:docMk/>
            <pc:sldMk cId="2365757968" sldId="354"/>
            <ac:spMk id="26" creationId="{B5646FAB-7804-7B81-D06D-48BE6B0C3BB7}"/>
          </ac:spMkLst>
        </pc:spChg>
        <pc:spChg chg="add del mod">
          <ac:chgData name="LIANG Xiuhao" userId="S::xh.liang.2023@mitb.smu.edu.sg::40255a1e-5dfe-4a62-9872-f029fe1d33cf" providerId="AD" clId="Web-{3C53A61A-9E3C-A578-B184-E01929C2C8EE}" dt="2024-06-19T07:22:42.411" v="878"/>
          <ac:spMkLst>
            <pc:docMk/>
            <pc:sldMk cId="2365757968" sldId="354"/>
            <ac:spMk id="27" creationId="{D5E2BB1F-2E11-51F7-9D37-C5C9B8C434B6}"/>
          </ac:spMkLst>
        </pc:spChg>
        <pc:spChg chg="add mod">
          <ac:chgData name="LIANG Xiuhao" userId="S::xh.liang.2023@mitb.smu.edu.sg::40255a1e-5dfe-4a62-9872-f029fe1d33cf" providerId="AD" clId="Web-{3C53A61A-9E3C-A578-B184-E01929C2C8EE}" dt="2024-06-19T07:23:29.522" v="894" actId="20577"/>
          <ac:spMkLst>
            <pc:docMk/>
            <pc:sldMk cId="2365757968" sldId="354"/>
            <ac:spMk id="28" creationId="{08C091B0-399D-FB71-759A-99ACF8752759}"/>
          </ac:spMkLst>
        </pc:spChg>
        <pc:spChg chg="add mod">
          <ac:chgData name="LIANG Xiuhao" userId="S::xh.liang.2023@mitb.smu.edu.sg::40255a1e-5dfe-4a62-9872-f029fe1d33cf" providerId="AD" clId="Web-{3C53A61A-9E3C-A578-B184-E01929C2C8EE}" dt="2024-06-19T07:23:33.835" v="895" actId="1076"/>
          <ac:spMkLst>
            <pc:docMk/>
            <pc:sldMk cId="2365757968" sldId="354"/>
            <ac:spMk id="29" creationId="{3F9D4166-65A7-6307-72B5-0694726D80F4}"/>
          </ac:spMkLst>
        </pc:spChg>
        <pc:graphicFrameChg chg="add">
          <ac:chgData name="LIANG Xiuhao" userId="S::xh.liang.2023@mitb.smu.edu.sg::40255a1e-5dfe-4a62-9872-f029fe1d33cf" providerId="AD" clId="Web-{3C53A61A-9E3C-A578-B184-E01929C2C8EE}" dt="2024-06-19T07:09:47.776" v="819"/>
          <ac:graphicFrameMkLst>
            <pc:docMk/>
            <pc:sldMk cId="2365757968" sldId="354"/>
            <ac:graphicFrameMk id="21" creationId="{E4EC38FE-21C9-C3E1-8666-B78E83C72AF2}"/>
          </ac:graphicFrameMkLst>
        </pc:graphicFrameChg>
        <pc:picChg chg="add del mod">
          <ac:chgData name="LIANG Xiuhao" userId="S::xh.liang.2023@mitb.smu.edu.sg::40255a1e-5dfe-4a62-9872-f029fe1d33cf" providerId="AD" clId="Web-{3C53A61A-9E3C-A578-B184-E01929C2C8EE}" dt="2024-06-19T07:10:33.559" v="825"/>
          <ac:picMkLst>
            <pc:docMk/>
            <pc:sldMk cId="2365757968" sldId="354"/>
            <ac:picMk id="3" creationId="{1A3FFDBE-1A53-DAED-4EB5-B1555A014922}"/>
          </ac:picMkLst>
        </pc:picChg>
        <pc:picChg chg="del mod">
          <ac:chgData name="LIANG Xiuhao" userId="S::xh.liang.2023@mitb.smu.edu.sg::40255a1e-5dfe-4a62-9872-f029fe1d33cf" providerId="AD" clId="Web-{3C53A61A-9E3C-A578-B184-E01929C2C8EE}" dt="2024-06-19T07:10:33.668" v="829"/>
          <ac:picMkLst>
            <pc:docMk/>
            <pc:sldMk cId="2365757968" sldId="354"/>
            <ac:picMk id="4" creationId="{4279726A-456A-31CF-05B7-DFA42F7B8E30}"/>
          </ac:picMkLst>
        </pc:picChg>
        <pc:picChg chg="add del mod modCrop">
          <ac:chgData name="LIANG Xiuhao" userId="S::xh.liang.2023@mitb.smu.edu.sg::40255a1e-5dfe-4a62-9872-f029fe1d33cf" providerId="AD" clId="Web-{3C53A61A-9E3C-A578-B184-E01929C2C8EE}" dt="2024-06-19T07:14:22.191" v="838"/>
          <ac:picMkLst>
            <pc:docMk/>
            <pc:sldMk cId="2365757968" sldId="354"/>
            <ac:picMk id="13" creationId="{4FF40F30-C467-B177-FBC2-5C8BA76A6967}"/>
          </ac:picMkLst>
        </pc:picChg>
        <pc:picChg chg="del mod">
          <ac:chgData name="LIANG Xiuhao" userId="S::xh.liang.2023@mitb.smu.edu.sg::40255a1e-5dfe-4a62-9872-f029fe1d33cf" providerId="AD" clId="Web-{3C53A61A-9E3C-A578-B184-E01929C2C8EE}" dt="2024-06-19T07:10:33.559" v="826"/>
          <ac:picMkLst>
            <pc:docMk/>
            <pc:sldMk cId="2365757968" sldId="354"/>
            <ac:picMk id="15" creationId="{3BC86904-0E34-A6EB-FD04-EC4E67335F7C}"/>
          </ac:picMkLst>
        </pc:picChg>
        <pc:picChg chg="add del mod">
          <ac:chgData name="LIANG Xiuhao" userId="S::xh.liang.2023@mitb.smu.edu.sg::40255a1e-5dfe-4a62-9872-f029fe1d33cf" providerId="AD" clId="Web-{3C53A61A-9E3C-A578-B184-E01929C2C8EE}" dt="2024-06-19T07:14:28.692" v="841"/>
          <ac:picMkLst>
            <pc:docMk/>
            <pc:sldMk cId="2365757968" sldId="354"/>
            <ac:picMk id="24" creationId="{916FE366-ED0D-6398-7E1C-B22AC57E976A}"/>
          </ac:picMkLst>
        </pc:picChg>
        <pc:picChg chg="add mod">
          <ac:chgData name="LIANG Xiuhao" userId="S::xh.liang.2023@mitb.smu.edu.sg::40255a1e-5dfe-4a62-9872-f029fe1d33cf" providerId="AD" clId="Web-{3C53A61A-9E3C-A578-B184-E01929C2C8EE}" dt="2024-06-19T07:23:46.101" v="897" actId="1076"/>
          <ac:picMkLst>
            <pc:docMk/>
            <pc:sldMk cId="2365757968" sldId="354"/>
            <ac:picMk id="25" creationId="{260F990A-16E7-4CDE-F24B-02E52C13F8AE}"/>
          </ac:picMkLst>
        </pc:picChg>
        <pc:cxnChg chg="del mod">
          <ac:chgData name="LIANG Xiuhao" userId="S::xh.liang.2023@mitb.smu.edu.sg::40255a1e-5dfe-4a62-9872-f029fe1d33cf" providerId="AD" clId="Web-{3C53A61A-9E3C-A578-B184-E01929C2C8EE}" dt="2024-06-19T07:10:33.559" v="828"/>
          <ac:cxnSpMkLst>
            <pc:docMk/>
            <pc:sldMk cId="2365757968" sldId="354"/>
            <ac:cxnSpMk id="9" creationId="{4F3EE52F-688B-40B1-5901-63DE630FFBBA}"/>
          </ac:cxnSpMkLst>
        </pc:cxnChg>
      </pc:sldChg>
      <pc:sldChg chg="addSp delSp modSp">
        <pc:chgData name="LIANG Xiuhao" userId="S::xh.liang.2023@mitb.smu.edu.sg::40255a1e-5dfe-4a62-9872-f029fe1d33cf" providerId="AD" clId="Web-{3C53A61A-9E3C-A578-B184-E01929C2C8EE}" dt="2024-06-19T07:09:28.025" v="818"/>
        <pc:sldMkLst>
          <pc:docMk/>
          <pc:sldMk cId="4148196511" sldId="355"/>
        </pc:sldMkLst>
        <pc:spChg chg="mod">
          <ac:chgData name="LIANG Xiuhao" userId="S::xh.liang.2023@mitb.smu.edu.sg::40255a1e-5dfe-4a62-9872-f029fe1d33cf" providerId="AD" clId="Web-{3C53A61A-9E3C-A578-B184-E01929C2C8EE}" dt="2024-06-19T06:59:47.600" v="668" actId="1076"/>
          <ac:spMkLst>
            <pc:docMk/>
            <pc:sldMk cId="4148196511" sldId="355"/>
            <ac:spMk id="2" creationId="{6260CD24-C326-828B-2D1A-88225AEE56C4}"/>
          </ac:spMkLst>
        </pc:spChg>
        <pc:spChg chg="del">
          <ac:chgData name="LIANG Xiuhao" userId="S::xh.liang.2023@mitb.smu.edu.sg::40255a1e-5dfe-4a62-9872-f029fe1d33cf" providerId="AD" clId="Web-{3C53A61A-9E3C-A578-B184-E01929C2C8EE}" dt="2024-06-19T06:54:22.198" v="462"/>
          <ac:spMkLst>
            <pc:docMk/>
            <pc:sldMk cId="4148196511" sldId="355"/>
            <ac:spMk id="3" creationId="{8863559B-000E-ACD4-59D6-D98E5FD861BC}"/>
          </ac:spMkLst>
        </pc:spChg>
        <pc:spChg chg="add mod">
          <ac:chgData name="LIANG Xiuhao" userId="S::xh.liang.2023@mitb.smu.edu.sg::40255a1e-5dfe-4a62-9872-f029fe1d33cf" providerId="AD" clId="Web-{3C53A61A-9E3C-A578-B184-E01929C2C8EE}" dt="2024-06-19T06:55:32.669" v="478" actId="1076"/>
          <ac:spMkLst>
            <pc:docMk/>
            <pc:sldMk cId="4148196511" sldId="355"/>
            <ac:spMk id="5" creationId="{006E02E1-DC4E-9F1A-C16F-AD2B5D4EE8DF}"/>
          </ac:spMkLst>
        </pc:spChg>
        <pc:spChg chg="add mod">
          <ac:chgData name="LIANG Xiuhao" userId="S::xh.liang.2023@mitb.smu.edu.sg::40255a1e-5dfe-4a62-9872-f029fe1d33cf" providerId="AD" clId="Web-{3C53A61A-9E3C-A578-B184-E01929C2C8EE}" dt="2024-06-19T06:55:13.512" v="473" actId="20577"/>
          <ac:spMkLst>
            <pc:docMk/>
            <pc:sldMk cId="4148196511" sldId="355"/>
            <ac:spMk id="8" creationId="{3CFFFD29-1B28-16D0-39A6-FB062CBB33AD}"/>
          </ac:spMkLst>
        </pc:spChg>
        <pc:graphicFrameChg chg="add del mod modGraphic">
          <ac:chgData name="LIANG Xiuhao" userId="S::xh.liang.2023@mitb.smu.edu.sg::40255a1e-5dfe-4a62-9872-f029fe1d33cf" providerId="AD" clId="Web-{3C53A61A-9E3C-A578-B184-E01929C2C8EE}" dt="2024-06-19T07:09:26.806" v="817"/>
          <ac:graphicFrameMkLst>
            <pc:docMk/>
            <pc:sldMk cId="4148196511" sldId="355"/>
            <ac:graphicFrameMk id="10" creationId="{8915D4A7-9B11-1D90-8E63-1040596EF865}"/>
          </ac:graphicFrameMkLst>
        </pc:graphicFrameChg>
        <pc:graphicFrameChg chg="add">
          <ac:chgData name="LIANG Xiuhao" userId="S::xh.liang.2023@mitb.smu.edu.sg::40255a1e-5dfe-4a62-9872-f029fe1d33cf" providerId="AD" clId="Web-{3C53A61A-9E3C-A578-B184-E01929C2C8EE}" dt="2024-06-19T07:09:28.025" v="818"/>
          <ac:graphicFrameMkLst>
            <pc:docMk/>
            <pc:sldMk cId="4148196511" sldId="355"/>
            <ac:graphicFrameMk id="12" creationId="{95FDA2D8-447E-22D5-D150-EEB84608CEE8}"/>
          </ac:graphicFrameMkLst>
        </pc:graphicFrameChg>
        <pc:picChg chg="mod">
          <ac:chgData name="LIANG Xiuhao" userId="S::xh.liang.2023@mitb.smu.edu.sg::40255a1e-5dfe-4a62-9872-f029fe1d33cf" providerId="AD" clId="Web-{3C53A61A-9E3C-A578-B184-E01929C2C8EE}" dt="2024-06-19T06:59:16.161" v="665"/>
          <ac:picMkLst>
            <pc:docMk/>
            <pc:sldMk cId="4148196511" sldId="355"/>
            <ac:picMk id="4" creationId="{14DF5317-A337-181A-99F8-B5E879B3E827}"/>
          </ac:picMkLst>
        </pc:picChg>
      </pc:sldChg>
      <pc:sldChg chg="addSp delSp modSp">
        <pc:chgData name="LIANG Xiuhao" userId="S::xh.liang.2023@mitb.smu.edu.sg::40255a1e-5dfe-4a62-9872-f029fe1d33cf" providerId="AD" clId="Web-{3C53A61A-9E3C-A578-B184-E01929C2C8EE}" dt="2024-06-19T08:00:19.128" v="1193" actId="14100"/>
        <pc:sldMkLst>
          <pc:docMk/>
          <pc:sldMk cId="1544739511" sldId="370"/>
        </pc:sldMkLst>
        <pc:spChg chg="mod">
          <ac:chgData name="LIANG Xiuhao" userId="S::xh.liang.2023@mitb.smu.edu.sg::40255a1e-5dfe-4a62-9872-f029fe1d33cf" providerId="AD" clId="Web-{3C53A61A-9E3C-A578-B184-E01929C2C8EE}" dt="2024-06-19T07:30:51.068" v="906" actId="14100"/>
          <ac:spMkLst>
            <pc:docMk/>
            <pc:sldMk cId="1544739511" sldId="370"/>
            <ac:spMk id="2" creationId="{9F9B0119-FE23-E8AF-59B1-5A50B2744648}"/>
          </ac:spMkLst>
        </pc:spChg>
        <pc:spChg chg="mod">
          <ac:chgData name="LIANG Xiuhao" userId="S::xh.liang.2023@mitb.smu.edu.sg::40255a1e-5dfe-4a62-9872-f029fe1d33cf" providerId="AD" clId="Web-{3C53A61A-9E3C-A578-B184-E01929C2C8EE}" dt="2024-06-19T07:35:57.001" v="1014" actId="20577"/>
          <ac:spMkLst>
            <pc:docMk/>
            <pc:sldMk cId="1544739511" sldId="370"/>
            <ac:spMk id="4" creationId="{F34FC736-F17F-54A6-31B5-D97C0B2FBCBA}"/>
          </ac:spMkLst>
        </pc:spChg>
        <pc:spChg chg="mod">
          <ac:chgData name="LIANG Xiuhao" userId="S::xh.liang.2023@mitb.smu.edu.sg::40255a1e-5dfe-4a62-9872-f029fe1d33cf" providerId="AD" clId="Web-{3C53A61A-9E3C-A578-B184-E01929C2C8EE}" dt="2024-06-19T07:36:31.517" v="1020" actId="1076"/>
          <ac:spMkLst>
            <pc:docMk/>
            <pc:sldMk cId="1544739511" sldId="370"/>
            <ac:spMk id="7" creationId="{6D733F1B-A35D-B104-5F42-44AC174C1EA3}"/>
          </ac:spMkLst>
        </pc:spChg>
        <pc:spChg chg="add del mod">
          <ac:chgData name="LIANG Xiuhao" userId="S::xh.liang.2023@mitb.smu.edu.sg::40255a1e-5dfe-4a62-9872-f029fe1d33cf" providerId="AD" clId="Web-{3C53A61A-9E3C-A578-B184-E01929C2C8EE}" dt="2024-06-19T07:45:54.380" v="1153"/>
          <ac:spMkLst>
            <pc:docMk/>
            <pc:sldMk cId="1544739511" sldId="370"/>
            <ac:spMk id="11" creationId="{C4463CB0-DF29-2431-0C95-52F32301A1C5}"/>
          </ac:spMkLst>
        </pc:spChg>
        <pc:spChg chg="mod">
          <ac:chgData name="LIANG Xiuhao" userId="S::xh.liang.2023@mitb.smu.edu.sg::40255a1e-5dfe-4a62-9872-f029fe1d33cf" providerId="AD" clId="Web-{3C53A61A-9E3C-A578-B184-E01929C2C8EE}" dt="2024-06-19T07:34:02.575" v="1006" actId="20577"/>
          <ac:spMkLst>
            <pc:docMk/>
            <pc:sldMk cId="1544739511" sldId="370"/>
            <ac:spMk id="41" creationId="{B7C5B205-DC68-BC40-1023-DD153B946F98}"/>
          </ac:spMkLst>
        </pc:spChg>
        <pc:spChg chg="mod">
          <ac:chgData name="LIANG Xiuhao" userId="S::xh.liang.2023@mitb.smu.edu.sg::40255a1e-5dfe-4a62-9872-f029fe1d33cf" providerId="AD" clId="Web-{3C53A61A-9E3C-A578-B184-E01929C2C8EE}" dt="2024-06-19T07:36:21.439" v="1019" actId="1076"/>
          <ac:spMkLst>
            <pc:docMk/>
            <pc:sldMk cId="1544739511" sldId="370"/>
            <ac:spMk id="44" creationId="{DA2274BB-13FD-80A9-C932-9B2CE2A998A5}"/>
          </ac:spMkLst>
        </pc:spChg>
        <pc:spChg chg="mod">
          <ac:chgData name="LIANG Xiuhao" userId="S::xh.liang.2023@mitb.smu.edu.sg::40255a1e-5dfe-4a62-9872-f029fe1d33cf" providerId="AD" clId="Web-{3C53A61A-9E3C-A578-B184-E01929C2C8EE}" dt="2024-06-19T07:37:02.784" v="1024" actId="20577"/>
          <ac:spMkLst>
            <pc:docMk/>
            <pc:sldMk cId="1544739511" sldId="370"/>
            <ac:spMk id="46" creationId="{18873E27-441C-C2E5-6DB7-546EE2A1677B}"/>
          </ac:spMkLst>
        </pc:spChg>
        <pc:spChg chg="mod">
          <ac:chgData name="LIANG Xiuhao" userId="S::xh.liang.2023@mitb.smu.edu.sg::40255a1e-5dfe-4a62-9872-f029fe1d33cf" providerId="AD" clId="Web-{3C53A61A-9E3C-A578-B184-E01929C2C8EE}" dt="2024-06-19T07:37:27.738" v="1032" actId="20577"/>
          <ac:spMkLst>
            <pc:docMk/>
            <pc:sldMk cId="1544739511" sldId="370"/>
            <ac:spMk id="47" creationId="{B035F026-014A-7FD4-0E13-3A7E183DF1B5}"/>
          </ac:spMkLst>
        </pc:spChg>
        <pc:spChg chg="mod">
          <ac:chgData name="LIANG Xiuhao" userId="S::xh.liang.2023@mitb.smu.edu.sg::40255a1e-5dfe-4a62-9872-f029fe1d33cf" providerId="AD" clId="Web-{3C53A61A-9E3C-A578-B184-E01929C2C8EE}" dt="2024-06-19T07:58:57.219" v="1188" actId="20577"/>
          <ac:spMkLst>
            <pc:docMk/>
            <pc:sldMk cId="1544739511" sldId="370"/>
            <ac:spMk id="48" creationId="{372B7234-EE20-80FE-B9C9-EB87ED1F33D5}"/>
          </ac:spMkLst>
        </pc:spChg>
        <pc:spChg chg="mod">
          <ac:chgData name="LIANG Xiuhao" userId="S::xh.liang.2023@mitb.smu.edu.sg::40255a1e-5dfe-4a62-9872-f029fe1d33cf" providerId="AD" clId="Web-{3C53A61A-9E3C-A578-B184-E01929C2C8EE}" dt="2024-06-19T07:40:30.744" v="1079" actId="14100"/>
          <ac:spMkLst>
            <pc:docMk/>
            <pc:sldMk cId="1544739511" sldId="370"/>
            <ac:spMk id="49" creationId="{F6F0008B-0214-07C8-ACD2-589025B84C68}"/>
          </ac:spMkLst>
        </pc:spChg>
        <pc:spChg chg="mod">
          <ac:chgData name="LIANG Xiuhao" userId="S::xh.liang.2023@mitb.smu.edu.sg::40255a1e-5dfe-4a62-9872-f029fe1d33cf" providerId="AD" clId="Web-{3C53A61A-9E3C-A578-B184-E01929C2C8EE}" dt="2024-06-19T07:47:13.729" v="1169" actId="20577"/>
          <ac:spMkLst>
            <pc:docMk/>
            <pc:sldMk cId="1544739511" sldId="370"/>
            <ac:spMk id="51" creationId="{0B14596D-F2DD-3B6D-6C9B-5832BDF95810}"/>
          </ac:spMkLst>
        </pc:spChg>
        <pc:spChg chg="mod">
          <ac:chgData name="LIANG Xiuhao" userId="S::xh.liang.2023@mitb.smu.edu.sg::40255a1e-5dfe-4a62-9872-f029fe1d33cf" providerId="AD" clId="Web-{3C53A61A-9E3C-A578-B184-E01929C2C8EE}" dt="2024-06-19T07:40:13.259" v="1075" actId="20577"/>
          <ac:spMkLst>
            <pc:docMk/>
            <pc:sldMk cId="1544739511" sldId="370"/>
            <ac:spMk id="52" creationId="{9024B300-8251-8B0C-B279-CFC4CD1D1005}"/>
          </ac:spMkLst>
        </pc:spChg>
        <pc:spChg chg="mod">
          <ac:chgData name="LIANG Xiuhao" userId="S::xh.liang.2023@mitb.smu.edu.sg::40255a1e-5dfe-4a62-9872-f029fe1d33cf" providerId="AD" clId="Web-{3C53A61A-9E3C-A578-B184-E01929C2C8EE}" dt="2024-06-19T07:58:59.235" v="1189" actId="20577"/>
          <ac:spMkLst>
            <pc:docMk/>
            <pc:sldMk cId="1544739511" sldId="370"/>
            <ac:spMk id="53" creationId="{61F7F373-1B85-3AF7-4B2D-45795DB70031}"/>
          </ac:spMkLst>
        </pc:spChg>
        <pc:spChg chg="mod">
          <ac:chgData name="LIANG Xiuhao" userId="S::xh.liang.2023@mitb.smu.edu.sg::40255a1e-5dfe-4a62-9872-f029fe1d33cf" providerId="AD" clId="Web-{3C53A61A-9E3C-A578-B184-E01929C2C8EE}" dt="2024-06-19T07:43:14.890" v="1120" actId="14100"/>
          <ac:spMkLst>
            <pc:docMk/>
            <pc:sldMk cId="1544739511" sldId="370"/>
            <ac:spMk id="54" creationId="{BDE36D7C-6881-BDB8-957A-432097B4854B}"/>
          </ac:spMkLst>
        </pc:spChg>
        <pc:spChg chg="mod">
          <ac:chgData name="LIANG Xiuhao" userId="S::xh.liang.2023@mitb.smu.edu.sg::40255a1e-5dfe-4a62-9872-f029fe1d33cf" providerId="AD" clId="Web-{3C53A61A-9E3C-A578-B184-E01929C2C8EE}" dt="2024-06-19T08:00:16.065" v="1192" actId="14100"/>
          <ac:spMkLst>
            <pc:docMk/>
            <pc:sldMk cId="1544739511" sldId="370"/>
            <ac:spMk id="55" creationId="{EF776010-C2CD-09EA-3E4B-2E610803D0B1}"/>
          </ac:spMkLst>
        </pc:spChg>
        <pc:spChg chg="mod">
          <ac:chgData name="LIANG Xiuhao" userId="S::xh.liang.2023@mitb.smu.edu.sg::40255a1e-5dfe-4a62-9872-f029fe1d33cf" providerId="AD" clId="Web-{3C53A61A-9E3C-A578-B184-E01929C2C8EE}" dt="2024-06-19T08:00:19.128" v="1193" actId="14100"/>
          <ac:spMkLst>
            <pc:docMk/>
            <pc:sldMk cId="1544739511" sldId="370"/>
            <ac:spMk id="56" creationId="{0AEAAA47-F0E1-F8D2-8436-C9E6988BB118}"/>
          </ac:spMkLst>
        </pc:spChg>
        <pc:spChg chg="mod">
          <ac:chgData name="LIANG Xiuhao" userId="S::xh.liang.2023@mitb.smu.edu.sg::40255a1e-5dfe-4a62-9872-f029fe1d33cf" providerId="AD" clId="Web-{3C53A61A-9E3C-A578-B184-E01929C2C8EE}" dt="2024-06-19T07:43:19.406" v="1122"/>
          <ac:spMkLst>
            <pc:docMk/>
            <pc:sldMk cId="1544739511" sldId="370"/>
            <ac:spMk id="57" creationId="{703EC356-6E27-F886-69EC-DEDCE641124E}"/>
          </ac:spMkLst>
        </pc:spChg>
        <pc:spChg chg="mod">
          <ac:chgData name="LIANG Xiuhao" userId="S::xh.liang.2023@mitb.smu.edu.sg::40255a1e-5dfe-4a62-9872-f029fe1d33cf" providerId="AD" clId="Web-{3C53A61A-9E3C-A578-B184-E01929C2C8EE}" dt="2024-06-19T07:53:38.443" v="1186" actId="20577"/>
          <ac:spMkLst>
            <pc:docMk/>
            <pc:sldMk cId="1544739511" sldId="370"/>
            <ac:spMk id="106" creationId="{ED51554B-C5A0-0E1A-E0F7-9884DFEC8989}"/>
          </ac:spMkLst>
        </pc:spChg>
        <pc:spChg chg="mod">
          <ac:chgData name="LIANG Xiuhao" userId="S::xh.liang.2023@mitb.smu.edu.sg::40255a1e-5dfe-4a62-9872-f029fe1d33cf" providerId="AD" clId="Web-{3C53A61A-9E3C-A578-B184-E01929C2C8EE}" dt="2024-06-19T07:42:45.358" v="1113" actId="1076"/>
          <ac:spMkLst>
            <pc:docMk/>
            <pc:sldMk cId="1544739511" sldId="370"/>
            <ac:spMk id="107" creationId="{248C02F5-C1A3-EEAD-69B6-9B504F80B798}"/>
          </ac:spMkLst>
        </pc:spChg>
        <pc:spChg chg="mod">
          <ac:chgData name="LIANG Xiuhao" userId="S::xh.liang.2023@mitb.smu.edu.sg::40255a1e-5dfe-4a62-9872-f029fe1d33cf" providerId="AD" clId="Web-{3C53A61A-9E3C-A578-B184-E01929C2C8EE}" dt="2024-06-19T07:43:10.812" v="1119" actId="14100"/>
          <ac:spMkLst>
            <pc:docMk/>
            <pc:sldMk cId="1544739511" sldId="370"/>
            <ac:spMk id="113" creationId="{F4F62141-4C99-6157-54D2-D9058DC10FD7}"/>
          </ac:spMkLst>
        </pc:spChg>
        <pc:spChg chg="del">
          <ac:chgData name="LIANG Xiuhao" userId="S::xh.liang.2023@mitb.smu.edu.sg::40255a1e-5dfe-4a62-9872-f029fe1d33cf" providerId="AD" clId="Web-{3C53A61A-9E3C-A578-B184-E01929C2C8EE}" dt="2024-06-19T07:26:15.137" v="900"/>
          <ac:spMkLst>
            <pc:docMk/>
            <pc:sldMk cId="1544739511" sldId="370"/>
            <ac:spMk id="127" creationId="{F09C4746-2754-B3C8-22F2-EC7AADFC44AA}"/>
          </ac:spMkLst>
        </pc:spChg>
        <pc:graphicFrameChg chg="add">
          <ac:chgData name="LIANG Xiuhao" userId="S::xh.liang.2023@mitb.smu.edu.sg::40255a1e-5dfe-4a62-9872-f029fe1d33cf" providerId="AD" clId="Web-{3C53A61A-9E3C-A578-B184-E01929C2C8EE}" dt="2024-06-19T07:30:19.849" v="902"/>
          <ac:graphicFrameMkLst>
            <pc:docMk/>
            <pc:sldMk cId="1544739511" sldId="370"/>
            <ac:graphicFrameMk id="5" creationId="{85F1684F-01AC-9C8E-5DE4-41ED08849063}"/>
          </ac:graphicFrameMkLst>
        </pc:graphicFrameChg>
        <pc:graphicFrameChg chg="mod modGraphic">
          <ac:chgData name="LIANG Xiuhao" userId="S::xh.liang.2023@mitb.smu.edu.sg::40255a1e-5dfe-4a62-9872-f029fe1d33cf" providerId="AD" clId="Web-{3C53A61A-9E3C-A578-B184-E01929C2C8EE}" dt="2024-06-19T07:42:18.576" v="1106"/>
          <ac:graphicFrameMkLst>
            <pc:docMk/>
            <pc:sldMk cId="1544739511" sldId="370"/>
            <ac:graphicFrameMk id="45" creationId="{F20BA4DA-B38E-F25B-13B2-1EBF6E55AE15}"/>
          </ac:graphicFrameMkLst>
        </pc:graphicFrameChg>
        <pc:cxnChg chg="add mod">
          <ac:chgData name="LIANG Xiuhao" userId="S::xh.liang.2023@mitb.smu.edu.sg::40255a1e-5dfe-4a62-9872-f029fe1d33cf" providerId="AD" clId="Web-{3C53A61A-9E3C-A578-B184-E01929C2C8EE}" dt="2024-06-19T07:39:10.257" v="1058"/>
          <ac:cxnSpMkLst>
            <pc:docMk/>
            <pc:sldMk cId="1544739511" sldId="370"/>
            <ac:cxnSpMk id="6" creationId="{BE13F8D4-BC21-49F1-0B92-AC8E67B5B2F9}"/>
          </ac:cxnSpMkLst>
        </pc:cxnChg>
        <pc:cxnChg chg="add mod">
          <ac:chgData name="LIANG Xiuhao" userId="S::xh.liang.2023@mitb.smu.edu.sg::40255a1e-5dfe-4a62-9872-f029fe1d33cf" providerId="AD" clId="Web-{3C53A61A-9E3C-A578-B184-E01929C2C8EE}" dt="2024-06-19T07:39:34.570" v="1065" actId="1076"/>
          <ac:cxnSpMkLst>
            <pc:docMk/>
            <pc:sldMk cId="1544739511" sldId="370"/>
            <ac:cxnSpMk id="8" creationId="{FBFE45AD-9ED1-B1DC-2083-372CB0DD3047}"/>
          </ac:cxnSpMkLst>
        </pc:cxnChg>
        <pc:cxnChg chg="add mod">
          <ac:chgData name="LIANG Xiuhao" userId="S::xh.liang.2023@mitb.smu.edu.sg::40255a1e-5dfe-4a62-9872-f029fe1d33cf" providerId="AD" clId="Web-{3C53A61A-9E3C-A578-B184-E01929C2C8EE}" dt="2024-06-19T07:43:00.562" v="1116" actId="1076"/>
          <ac:cxnSpMkLst>
            <pc:docMk/>
            <pc:sldMk cId="1544739511" sldId="370"/>
            <ac:cxnSpMk id="9" creationId="{31561B49-5048-2D67-B3CD-E6BB8E3B1C16}"/>
          </ac:cxnSpMkLst>
        </pc:cxnChg>
        <pc:cxnChg chg="add mod">
          <ac:chgData name="LIANG Xiuhao" userId="S::xh.liang.2023@mitb.smu.edu.sg::40255a1e-5dfe-4a62-9872-f029fe1d33cf" providerId="AD" clId="Web-{3C53A61A-9E3C-A578-B184-E01929C2C8EE}" dt="2024-06-19T07:43:03.531" v="1118" actId="1076"/>
          <ac:cxnSpMkLst>
            <pc:docMk/>
            <pc:sldMk cId="1544739511" sldId="370"/>
            <ac:cxnSpMk id="10" creationId="{21A2D168-479C-8704-214B-9EFB0BF9AC72}"/>
          </ac:cxnSpMkLst>
        </pc:cxnChg>
        <pc:cxnChg chg="mod">
          <ac:chgData name="LIANG Xiuhao" userId="S::xh.liang.2023@mitb.smu.edu.sg::40255a1e-5dfe-4a62-9872-f029fe1d33cf" providerId="AD" clId="Web-{3C53A61A-9E3C-A578-B184-E01929C2C8EE}" dt="2024-06-19T07:31:01.225" v="938" actId="1076"/>
          <ac:cxnSpMkLst>
            <pc:docMk/>
            <pc:sldMk cId="1544739511" sldId="370"/>
            <ac:cxnSpMk id="59" creationId="{3C439EBD-2548-2781-02E7-858FA431161B}"/>
          </ac:cxnSpMkLst>
        </pc:cxnChg>
        <pc:cxnChg chg="mod">
          <ac:chgData name="LIANG Xiuhao" userId="S::xh.liang.2023@mitb.smu.edu.sg::40255a1e-5dfe-4a62-9872-f029fe1d33cf" providerId="AD" clId="Web-{3C53A61A-9E3C-A578-B184-E01929C2C8EE}" dt="2024-06-19T07:31:01.194" v="937" actId="1076"/>
          <ac:cxnSpMkLst>
            <pc:docMk/>
            <pc:sldMk cId="1544739511" sldId="370"/>
            <ac:cxnSpMk id="60" creationId="{296C2AFD-6A5B-E4BE-3E0A-0CCAEDBF1E58}"/>
          </ac:cxnSpMkLst>
        </pc:cxnChg>
        <pc:cxnChg chg="mod">
          <ac:chgData name="LIANG Xiuhao" userId="S::xh.liang.2023@mitb.smu.edu.sg::40255a1e-5dfe-4a62-9872-f029fe1d33cf" providerId="AD" clId="Web-{3C53A61A-9E3C-A578-B184-E01929C2C8EE}" dt="2024-06-19T07:31:01.475" v="946" actId="1076"/>
          <ac:cxnSpMkLst>
            <pc:docMk/>
            <pc:sldMk cId="1544739511" sldId="370"/>
            <ac:cxnSpMk id="65" creationId="{E376F688-1518-F74A-C12F-38F70270155A}"/>
          </ac:cxnSpMkLst>
        </pc:cxnChg>
        <pc:cxnChg chg="mod">
          <ac:chgData name="LIANG Xiuhao" userId="S::xh.liang.2023@mitb.smu.edu.sg::40255a1e-5dfe-4a62-9872-f029fe1d33cf" providerId="AD" clId="Web-{3C53A61A-9E3C-A578-B184-E01929C2C8EE}" dt="2024-06-19T07:31:01.522" v="948" actId="1076"/>
          <ac:cxnSpMkLst>
            <pc:docMk/>
            <pc:sldMk cId="1544739511" sldId="370"/>
            <ac:cxnSpMk id="68" creationId="{9F89B45C-B7A9-5969-9E41-5D134A312EEC}"/>
          </ac:cxnSpMkLst>
        </pc:cxnChg>
        <pc:cxnChg chg="del mod">
          <ac:chgData name="LIANG Xiuhao" userId="S::xh.liang.2023@mitb.smu.edu.sg::40255a1e-5dfe-4a62-9872-f029fe1d33cf" providerId="AD" clId="Web-{3C53A61A-9E3C-A578-B184-E01929C2C8EE}" dt="2024-06-19T07:38:46.444" v="1052"/>
          <ac:cxnSpMkLst>
            <pc:docMk/>
            <pc:sldMk cId="1544739511" sldId="370"/>
            <ac:cxnSpMk id="79" creationId="{D8FCDF68-B599-B898-82DA-520B12BC94A8}"/>
          </ac:cxnSpMkLst>
        </pc:cxnChg>
        <pc:cxnChg chg="del mod">
          <ac:chgData name="LIANG Xiuhao" userId="S::xh.liang.2023@mitb.smu.edu.sg::40255a1e-5dfe-4a62-9872-f029fe1d33cf" providerId="AD" clId="Web-{3C53A61A-9E3C-A578-B184-E01929C2C8EE}" dt="2024-06-19T07:39:16.054" v="1059"/>
          <ac:cxnSpMkLst>
            <pc:docMk/>
            <pc:sldMk cId="1544739511" sldId="370"/>
            <ac:cxnSpMk id="82" creationId="{13E5251C-A952-CD0D-F197-19397AD2A3E0}"/>
          </ac:cxnSpMkLst>
        </pc:cxnChg>
        <pc:cxnChg chg="del mod">
          <ac:chgData name="LIANG Xiuhao" userId="S::xh.liang.2023@mitb.smu.edu.sg::40255a1e-5dfe-4a62-9872-f029fe1d33cf" providerId="AD" clId="Web-{3C53A61A-9E3C-A578-B184-E01929C2C8EE}" dt="2024-06-19T07:42:55.562" v="1115"/>
          <ac:cxnSpMkLst>
            <pc:docMk/>
            <pc:sldMk cId="1544739511" sldId="370"/>
            <ac:cxnSpMk id="85" creationId="{3F9BF74A-891F-30CD-7EB2-18977327BF46}"/>
          </ac:cxnSpMkLst>
        </pc:cxnChg>
        <pc:cxnChg chg="mod">
          <ac:chgData name="LIANG Xiuhao" userId="S::xh.liang.2023@mitb.smu.edu.sg::40255a1e-5dfe-4a62-9872-f029fe1d33cf" providerId="AD" clId="Web-{3C53A61A-9E3C-A578-B184-E01929C2C8EE}" dt="2024-06-19T07:31:01.366" v="943" actId="1076"/>
          <ac:cxnSpMkLst>
            <pc:docMk/>
            <pc:sldMk cId="1544739511" sldId="370"/>
            <ac:cxnSpMk id="88" creationId="{B9697A5C-913B-60C5-BB5B-B3F3091A303E}"/>
          </ac:cxnSpMkLst>
        </pc:cxnChg>
        <pc:cxnChg chg="mod">
          <ac:chgData name="LIANG Xiuhao" userId="S::xh.liang.2023@mitb.smu.edu.sg::40255a1e-5dfe-4a62-9872-f029fe1d33cf" providerId="AD" clId="Web-{3C53A61A-9E3C-A578-B184-E01929C2C8EE}" dt="2024-06-19T07:31:01.350" v="942" actId="1076"/>
          <ac:cxnSpMkLst>
            <pc:docMk/>
            <pc:sldMk cId="1544739511" sldId="370"/>
            <ac:cxnSpMk id="108" creationId="{C0739B9A-C742-08CE-0886-F47C86F59931}"/>
          </ac:cxnSpMkLst>
        </pc:cxnChg>
        <pc:cxnChg chg="del mod">
          <ac:chgData name="LIANG Xiuhao" userId="S::xh.liang.2023@mitb.smu.edu.sg::40255a1e-5dfe-4a62-9872-f029fe1d33cf" providerId="AD" clId="Web-{3C53A61A-9E3C-A578-B184-E01929C2C8EE}" dt="2024-06-19T07:39:22.695" v="1062"/>
          <ac:cxnSpMkLst>
            <pc:docMk/>
            <pc:sldMk cId="1544739511" sldId="370"/>
            <ac:cxnSpMk id="115" creationId="{8F7405AB-9837-04E2-89C2-E4667204A32F}"/>
          </ac:cxnSpMkLst>
        </pc:cxnChg>
      </pc:sldChg>
      <pc:sldChg chg="del">
        <pc:chgData name="LIANG Xiuhao" userId="S::xh.liang.2023@mitb.smu.edu.sg::40255a1e-5dfe-4a62-9872-f029fe1d33cf" providerId="AD" clId="Web-{3C53A61A-9E3C-A578-B184-E01929C2C8EE}" dt="2024-06-19T08:41:32.758" v="1218"/>
        <pc:sldMkLst>
          <pc:docMk/>
          <pc:sldMk cId="2010662973" sldId="381"/>
        </pc:sldMkLst>
      </pc:sldChg>
      <pc:sldChg chg="delSp modSp mod ord modShow">
        <pc:chgData name="LIANG Xiuhao" userId="S::xh.liang.2023@mitb.smu.edu.sg::40255a1e-5dfe-4a62-9872-f029fe1d33cf" providerId="AD" clId="Web-{3C53A61A-9E3C-A578-B184-E01929C2C8EE}" dt="2024-06-19T08:40:28.899" v="1215" actId="1076"/>
        <pc:sldMkLst>
          <pc:docMk/>
          <pc:sldMk cId="2684178446" sldId="383"/>
        </pc:sldMkLst>
        <pc:spChg chg="mod">
          <ac:chgData name="LIANG Xiuhao" userId="S::xh.liang.2023@mitb.smu.edu.sg::40255a1e-5dfe-4a62-9872-f029fe1d33cf" providerId="AD" clId="Web-{3C53A61A-9E3C-A578-B184-E01929C2C8EE}" dt="2024-06-19T08:09:59.507" v="1198" actId="20577"/>
          <ac:spMkLst>
            <pc:docMk/>
            <pc:sldMk cId="2684178446" sldId="383"/>
            <ac:spMk id="2" creationId="{0ABED886-7444-A9AC-497F-43A01E3C75D8}"/>
          </ac:spMkLst>
        </pc:spChg>
        <pc:spChg chg="mod">
          <ac:chgData name="LIANG Xiuhao" userId="S::xh.liang.2023@mitb.smu.edu.sg::40255a1e-5dfe-4a62-9872-f029fe1d33cf" providerId="AD" clId="Web-{3C53A61A-9E3C-A578-B184-E01929C2C8EE}" dt="2024-06-19T08:17:01.927" v="1210" actId="20577"/>
          <ac:spMkLst>
            <pc:docMk/>
            <pc:sldMk cId="2684178446" sldId="383"/>
            <ac:spMk id="4" creationId="{AE40C5B5-19B7-F9A9-90C5-3DFEB2D66081}"/>
          </ac:spMkLst>
        </pc:spChg>
        <pc:spChg chg="del">
          <ac:chgData name="LIANG Xiuhao" userId="S::xh.liang.2023@mitb.smu.edu.sg::40255a1e-5dfe-4a62-9872-f029fe1d33cf" providerId="AD" clId="Web-{3C53A61A-9E3C-A578-B184-E01929C2C8EE}" dt="2024-06-19T07:10:56.263" v="831"/>
          <ac:spMkLst>
            <pc:docMk/>
            <pc:sldMk cId="2684178446" sldId="383"/>
            <ac:spMk id="6" creationId="{44D945F5-96C9-3A8B-B62A-2D46D9C01591}"/>
          </ac:spMkLst>
        </pc:spChg>
        <pc:spChg chg="mod">
          <ac:chgData name="LIANG Xiuhao" userId="S::xh.liang.2023@mitb.smu.edu.sg::40255a1e-5dfe-4a62-9872-f029fe1d33cf" providerId="AD" clId="Web-{3C53A61A-9E3C-A578-B184-E01929C2C8EE}" dt="2024-06-19T08:40:28.899" v="1215" actId="1076"/>
          <ac:spMkLst>
            <pc:docMk/>
            <pc:sldMk cId="2684178446" sldId="383"/>
            <ac:spMk id="8" creationId="{E13F356C-E944-A991-2CCE-83B0517823B3}"/>
          </ac:spMkLst>
        </pc:spChg>
        <pc:grpChg chg="mod">
          <ac:chgData name="LIANG Xiuhao" userId="S::xh.liang.2023@mitb.smu.edu.sg::40255a1e-5dfe-4a62-9872-f029fe1d33cf" providerId="AD" clId="Web-{3C53A61A-9E3C-A578-B184-E01929C2C8EE}" dt="2024-06-19T08:40:13.820" v="1214" actId="14100"/>
          <ac:grpSpMkLst>
            <pc:docMk/>
            <pc:sldMk cId="2684178446" sldId="383"/>
            <ac:grpSpMk id="7" creationId="{20B42058-C722-493F-0D94-A797CD1C417A}"/>
          </ac:grpSpMkLst>
        </pc:grpChg>
        <pc:graphicFrameChg chg="mod modGraphic">
          <ac:chgData name="LIANG Xiuhao" userId="S::xh.liang.2023@mitb.smu.edu.sg::40255a1e-5dfe-4a62-9872-f029fe1d33cf" providerId="AD" clId="Web-{3C53A61A-9E3C-A578-B184-E01929C2C8EE}" dt="2024-06-19T08:11:56.854" v="1208"/>
          <ac:graphicFrameMkLst>
            <pc:docMk/>
            <pc:sldMk cId="2684178446" sldId="383"/>
            <ac:graphicFrameMk id="10" creationId="{175796EF-B30C-ABF1-B1C4-223E3DFA5AC6}"/>
          </ac:graphicFrameMkLst>
        </pc:graphicFrameChg>
      </pc:sldChg>
      <pc:sldChg chg="addSp delSp modSp add replId">
        <pc:chgData name="LIANG Xiuhao" userId="S::xh.liang.2023@mitb.smu.edu.sg::40255a1e-5dfe-4a62-9872-f029fe1d33cf" providerId="AD" clId="Web-{3C53A61A-9E3C-A578-B184-E01929C2C8EE}" dt="2024-06-19T07:14:41.426" v="842" actId="14100"/>
        <pc:sldMkLst>
          <pc:docMk/>
          <pc:sldMk cId="1631302769" sldId="385"/>
        </pc:sldMkLst>
        <pc:spChg chg="mod">
          <ac:chgData name="LIANG Xiuhao" userId="S::xh.liang.2023@mitb.smu.edu.sg::40255a1e-5dfe-4a62-9872-f029fe1d33cf" providerId="AD" clId="Web-{3C53A61A-9E3C-A578-B184-E01929C2C8EE}" dt="2024-06-19T07:14:41.426" v="842" actId="14100"/>
          <ac:spMkLst>
            <pc:docMk/>
            <pc:sldMk cId="1631302769" sldId="385"/>
            <ac:spMk id="10" creationId="{8E3BDC4B-B2A8-9C9C-B5EE-658E7302D962}"/>
          </ac:spMkLst>
        </pc:spChg>
        <pc:picChg chg="add mod">
          <ac:chgData name="LIANG Xiuhao" userId="S::xh.liang.2023@mitb.smu.edu.sg::40255a1e-5dfe-4a62-9872-f029fe1d33cf" providerId="AD" clId="Web-{3C53A61A-9E3C-A578-B184-E01929C2C8EE}" dt="2024-06-19T07:14:18.082" v="837" actId="1076"/>
          <ac:picMkLst>
            <pc:docMk/>
            <pc:sldMk cId="1631302769" sldId="385"/>
            <ac:picMk id="6" creationId="{FBEBD705-2AF6-90D1-4110-410EDF61D55C}"/>
          </ac:picMkLst>
        </pc:picChg>
        <pc:picChg chg="del">
          <ac:chgData name="LIANG Xiuhao" userId="S::xh.liang.2023@mitb.smu.edu.sg::40255a1e-5dfe-4a62-9872-f029fe1d33cf" providerId="AD" clId="Web-{3C53A61A-9E3C-A578-B184-E01929C2C8EE}" dt="2024-06-19T07:14:13.582" v="835"/>
          <ac:picMkLst>
            <pc:docMk/>
            <pc:sldMk cId="1631302769" sldId="385"/>
            <ac:picMk id="13" creationId="{4FF40F30-C467-B177-FBC2-5C8BA76A6967}"/>
          </ac:picMkLst>
        </pc:picChg>
      </pc:sldChg>
      <pc:sldChg chg="addSp modSp add replId">
        <pc:chgData name="LIANG Xiuhao" userId="S::xh.liang.2023@mitb.smu.edu.sg::40255a1e-5dfe-4a62-9872-f029fe1d33cf" providerId="AD" clId="Web-{3C53A61A-9E3C-A578-B184-E01929C2C8EE}" dt="2024-06-19T08:42:02.680" v="1255"/>
        <pc:sldMkLst>
          <pc:docMk/>
          <pc:sldMk cId="2494297897" sldId="386"/>
        </pc:sldMkLst>
        <pc:spChg chg="add">
          <ac:chgData name="LIANG Xiuhao" userId="S::xh.liang.2023@mitb.smu.edu.sg::40255a1e-5dfe-4a62-9872-f029fe1d33cf" providerId="AD" clId="Web-{3C53A61A-9E3C-A578-B184-E01929C2C8EE}" dt="2024-06-19T08:41:28.289" v="1217"/>
          <ac:spMkLst>
            <pc:docMk/>
            <pc:sldMk cId="2494297897" sldId="386"/>
            <ac:spMk id="11" creationId="{DE1ABCF2-0A4E-5C44-F592-7518EA020A88}"/>
          </ac:spMkLst>
        </pc:spChg>
        <pc:graphicFrameChg chg="mod modGraphic">
          <ac:chgData name="LIANG Xiuhao" userId="S::xh.liang.2023@mitb.smu.edu.sg::40255a1e-5dfe-4a62-9872-f029fe1d33cf" providerId="AD" clId="Web-{3C53A61A-9E3C-A578-B184-E01929C2C8EE}" dt="2024-06-19T08:42:02.680" v="1255"/>
          <ac:graphicFrameMkLst>
            <pc:docMk/>
            <pc:sldMk cId="2494297897" sldId="386"/>
            <ac:graphicFrameMk id="45" creationId="{F20BA4DA-B38E-F25B-13B2-1EBF6E55AE15}"/>
          </ac:graphicFrameMkLst>
        </pc:graphicFrameChg>
      </pc:sldChg>
    </pc:docChg>
  </pc:docChgLst>
  <pc:docChgLst>
    <pc:chgData name="HO Zi Jun" userId="S::zijun.ho.2023@mitb.smu.edu.sg::022c4064-c7c0-4779-a608-4bd7d081363c" providerId="AD" clId="Web-{DDDD8001-3DA6-B3CA-DC13-E1917D97002C}"/>
    <pc:docChg chg="addSld modSld sldOrd modSection">
      <pc:chgData name="HO Zi Jun" userId="S::zijun.ho.2023@mitb.smu.edu.sg::022c4064-c7c0-4779-a608-4bd7d081363c" providerId="AD" clId="Web-{DDDD8001-3DA6-B3CA-DC13-E1917D97002C}" dt="2024-06-18T09:40:24.094" v="517" actId="1076"/>
      <pc:docMkLst>
        <pc:docMk/>
      </pc:docMkLst>
      <pc:sldChg chg="ord">
        <pc:chgData name="HO Zi Jun" userId="S::zijun.ho.2023@mitb.smu.edu.sg::022c4064-c7c0-4779-a608-4bd7d081363c" providerId="AD" clId="Web-{DDDD8001-3DA6-B3CA-DC13-E1917D97002C}" dt="2024-06-18T08:56:46.249" v="25"/>
        <pc:sldMkLst>
          <pc:docMk/>
          <pc:sldMk cId="2582804719" sldId="258"/>
        </pc:sldMkLst>
      </pc:sldChg>
      <pc:sldChg chg="ord">
        <pc:chgData name="HO Zi Jun" userId="S::zijun.ho.2023@mitb.smu.edu.sg::022c4064-c7c0-4779-a608-4bd7d081363c" providerId="AD" clId="Web-{DDDD8001-3DA6-B3CA-DC13-E1917D97002C}" dt="2024-06-18T08:56:46.234" v="17"/>
        <pc:sldMkLst>
          <pc:docMk/>
          <pc:sldMk cId="1329480083" sldId="263"/>
        </pc:sldMkLst>
      </pc:sldChg>
      <pc:sldChg chg="modSp ord">
        <pc:chgData name="HO Zi Jun" userId="S::zijun.ho.2023@mitb.smu.edu.sg::022c4064-c7c0-4779-a608-4bd7d081363c" providerId="AD" clId="Web-{DDDD8001-3DA6-B3CA-DC13-E1917D97002C}" dt="2024-06-18T09:24:51.243" v="297" actId="20577"/>
        <pc:sldMkLst>
          <pc:docMk/>
          <pc:sldMk cId="381858751" sldId="293"/>
        </pc:sldMkLst>
        <pc:spChg chg="mod">
          <ac:chgData name="HO Zi Jun" userId="S::zijun.ho.2023@mitb.smu.edu.sg::022c4064-c7c0-4779-a608-4bd7d081363c" providerId="AD" clId="Web-{DDDD8001-3DA6-B3CA-DC13-E1917D97002C}" dt="2024-06-18T09:24:51.243" v="297" actId="20577"/>
          <ac:spMkLst>
            <pc:docMk/>
            <pc:sldMk cId="381858751" sldId="293"/>
            <ac:spMk id="3" creationId="{97CD4574-03B3-2BFE-4A8B-E79C4E0887BF}"/>
          </ac:spMkLst>
        </pc:spChg>
      </pc:sldChg>
      <pc:sldChg chg="ord">
        <pc:chgData name="HO Zi Jun" userId="S::zijun.ho.2023@mitb.smu.edu.sg::022c4064-c7c0-4779-a608-4bd7d081363c" providerId="AD" clId="Web-{DDDD8001-3DA6-B3CA-DC13-E1917D97002C}" dt="2024-06-18T08:56:46.249" v="30"/>
        <pc:sldMkLst>
          <pc:docMk/>
          <pc:sldMk cId="1063861567" sldId="295"/>
        </pc:sldMkLst>
      </pc:sldChg>
      <pc:sldChg chg="ord">
        <pc:chgData name="HO Zi Jun" userId="S::zijun.ho.2023@mitb.smu.edu.sg::022c4064-c7c0-4779-a608-4bd7d081363c" providerId="AD" clId="Web-{DDDD8001-3DA6-B3CA-DC13-E1917D97002C}" dt="2024-06-18T08:56:46.249" v="20"/>
        <pc:sldMkLst>
          <pc:docMk/>
          <pc:sldMk cId="3250378965" sldId="296"/>
        </pc:sldMkLst>
      </pc:sldChg>
      <pc:sldChg chg="modSp ord">
        <pc:chgData name="HO Zi Jun" userId="S::zijun.ho.2023@mitb.smu.edu.sg::022c4064-c7c0-4779-a608-4bd7d081363c" providerId="AD" clId="Web-{DDDD8001-3DA6-B3CA-DC13-E1917D97002C}" dt="2024-06-18T08:58:40.893" v="50" actId="1076"/>
        <pc:sldMkLst>
          <pc:docMk/>
          <pc:sldMk cId="2324780437" sldId="297"/>
        </pc:sldMkLst>
        <pc:spChg chg="mod">
          <ac:chgData name="HO Zi Jun" userId="S::zijun.ho.2023@mitb.smu.edu.sg::022c4064-c7c0-4779-a608-4bd7d081363c" providerId="AD" clId="Web-{DDDD8001-3DA6-B3CA-DC13-E1917D97002C}" dt="2024-06-18T08:58:15.127" v="46" actId="14100"/>
          <ac:spMkLst>
            <pc:docMk/>
            <pc:sldMk cId="2324780437" sldId="297"/>
            <ac:spMk id="2" creationId="{B5F47644-10A1-C098-8565-219C2D0AFF47}"/>
          </ac:spMkLst>
        </pc:spChg>
        <pc:spChg chg="mod">
          <ac:chgData name="HO Zi Jun" userId="S::zijun.ho.2023@mitb.smu.edu.sg::022c4064-c7c0-4779-a608-4bd7d081363c" providerId="AD" clId="Web-{DDDD8001-3DA6-B3CA-DC13-E1917D97002C}" dt="2024-06-18T08:58:31.018" v="48" actId="1076"/>
          <ac:spMkLst>
            <pc:docMk/>
            <pc:sldMk cId="2324780437" sldId="297"/>
            <ac:spMk id="7" creationId="{1FCC837D-EBC7-53C1-36B9-4A7DEB31F9F9}"/>
          </ac:spMkLst>
        </pc:spChg>
        <pc:spChg chg="mod">
          <ac:chgData name="HO Zi Jun" userId="S::zijun.ho.2023@mitb.smu.edu.sg::022c4064-c7c0-4779-a608-4bd7d081363c" providerId="AD" clId="Web-{DDDD8001-3DA6-B3CA-DC13-E1917D97002C}" dt="2024-06-18T08:58:40.893" v="50" actId="1076"/>
          <ac:spMkLst>
            <pc:docMk/>
            <pc:sldMk cId="2324780437" sldId="297"/>
            <ac:spMk id="8" creationId="{2D325B77-245F-87CC-60A6-265AAE6AD86F}"/>
          </ac:spMkLst>
        </pc:spChg>
      </pc:sldChg>
      <pc:sldChg chg="ord">
        <pc:chgData name="HO Zi Jun" userId="S::zijun.ho.2023@mitb.smu.edu.sg::022c4064-c7c0-4779-a608-4bd7d081363c" providerId="AD" clId="Web-{DDDD8001-3DA6-B3CA-DC13-E1917D97002C}" dt="2024-06-18T08:59:19.409" v="51"/>
        <pc:sldMkLst>
          <pc:docMk/>
          <pc:sldMk cId="2243869208" sldId="300"/>
        </pc:sldMkLst>
      </pc:sldChg>
      <pc:sldChg chg="ord">
        <pc:chgData name="HO Zi Jun" userId="S::zijun.ho.2023@mitb.smu.edu.sg::022c4064-c7c0-4779-a608-4bd7d081363c" providerId="AD" clId="Web-{DDDD8001-3DA6-B3CA-DC13-E1917D97002C}" dt="2024-06-18T08:56:46.249" v="31"/>
        <pc:sldMkLst>
          <pc:docMk/>
          <pc:sldMk cId="1771840031" sldId="302"/>
        </pc:sldMkLst>
      </pc:sldChg>
      <pc:sldChg chg="ord">
        <pc:chgData name="HO Zi Jun" userId="S::zijun.ho.2023@mitb.smu.edu.sg::022c4064-c7c0-4779-a608-4bd7d081363c" providerId="AD" clId="Web-{DDDD8001-3DA6-B3CA-DC13-E1917D97002C}" dt="2024-06-18T08:56:46.249" v="29"/>
        <pc:sldMkLst>
          <pc:docMk/>
          <pc:sldMk cId="3080397698" sldId="306"/>
        </pc:sldMkLst>
      </pc:sldChg>
      <pc:sldChg chg="ord">
        <pc:chgData name="HO Zi Jun" userId="S::zijun.ho.2023@mitb.smu.edu.sg::022c4064-c7c0-4779-a608-4bd7d081363c" providerId="AD" clId="Web-{DDDD8001-3DA6-B3CA-DC13-E1917D97002C}" dt="2024-06-18T08:56:46.249" v="28"/>
        <pc:sldMkLst>
          <pc:docMk/>
          <pc:sldMk cId="2450188821" sldId="307"/>
        </pc:sldMkLst>
      </pc:sldChg>
      <pc:sldChg chg="ord">
        <pc:chgData name="HO Zi Jun" userId="S::zijun.ho.2023@mitb.smu.edu.sg::022c4064-c7c0-4779-a608-4bd7d081363c" providerId="AD" clId="Web-{DDDD8001-3DA6-B3CA-DC13-E1917D97002C}" dt="2024-06-18T08:56:46.249" v="27"/>
        <pc:sldMkLst>
          <pc:docMk/>
          <pc:sldMk cId="2489973507" sldId="311"/>
        </pc:sldMkLst>
      </pc:sldChg>
      <pc:sldChg chg="ord">
        <pc:chgData name="HO Zi Jun" userId="S::zijun.ho.2023@mitb.smu.edu.sg::022c4064-c7c0-4779-a608-4bd7d081363c" providerId="AD" clId="Web-{DDDD8001-3DA6-B3CA-DC13-E1917D97002C}" dt="2024-06-18T08:56:46.249" v="24"/>
        <pc:sldMkLst>
          <pc:docMk/>
          <pc:sldMk cId="274414428" sldId="320"/>
        </pc:sldMkLst>
      </pc:sldChg>
      <pc:sldChg chg="ord">
        <pc:chgData name="HO Zi Jun" userId="S::zijun.ho.2023@mitb.smu.edu.sg::022c4064-c7c0-4779-a608-4bd7d081363c" providerId="AD" clId="Web-{DDDD8001-3DA6-B3CA-DC13-E1917D97002C}" dt="2024-06-18T08:56:46.249" v="23"/>
        <pc:sldMkLst>
          <pc:docMk/>
          <pc:sldMk cId="2044591133" sldId="321"/>
        </pc:sldMkLst>
      </pc:sldChg>
      <pc:sldChg chg="ord">
        <pc:chgData name="HO Zi Jun" userId="S::zijun.ho.2023@mitb.smu.edu.sg::022c4064-c7c0-4779-a608-4bd7d081363c" providerId="AD" clId="Web-{DDDD8001-3DA6-B3CA-DC13-E1917D97002C}" dt="2024-06-18T08:56:46.249" v="26"/>
        <pc:sldMkLst>
          <pc:docMk/>
          <pc:sldMk cId="3397083289" sldId="333"/>
        </pc:sldMkLst>
      </pc:sldChg>
      <pc:sldChg chg="ord">
        <pc:chgData name="HO Zi Jun" userId="S::zijun.ho.2023@mitb.smu.edu.sg::022c4064-c7c0-4779-a608-4bd7d081363c" providerId="AD" clId="Web-{DDDD8001-3DA6-B3CA-DC13-E1917D97002C}" dt="2024-06-18T08:56:46.234" v="19"/>
        <pc:sldMkLst>
          <pc:docMk/>
          <pc:sldMk cId="4271912073" sldId="335"/>
        </pc:sldMkLst>
      </pc:sldChg>
      <pc:sldChg chg="ord">
        <pc:chgData name="HO Zi Jun" userId="S::zijun.ho.2023@mitb.smu.edu.sg::022c4064-c7c0-4779-a608-4bd7d081363c" providerId="AD" clId="Web-{DDDD8001-3DA6-B3CA-DC13-E1917D97002C}" dt="2024-06-18T08:56:46.249" v="21"/>
        <pc:sldMkLst>
          <pc:docMk/>
          <pc:sldMk cId="2470095742" sldId="336"/>
        </pc:sldMkLst>
      </pc:sldChg>
      <pc:sldChg chg="ord">
        <pc:chgData name="HO Zi Jun" userId="S::zijun.ho.2023@mitb.smu.edu.sg::022c4064-c7c0-4779-a608-4bd7d081363c" providerId="AD" clId="Web-{DDDD8001-3DA6-B3CA-DC13-E1917D97002C}" dt="2024-06-18T08:56:46.249" v="22"/>
        <pc:sldMkLst>
          <pc:docMk/>
          <pc:sldMk cId="816606566" sldId="339"/>
        </pc:sldMkLst>
      </pc:sldChg>
      <pc:sldChg chg="ord">
        <pc:chgData name="HO Zi Jun" userId="S::zijun.ho.2023@mitb.smu.edu.sg::022c4064-c7c0-4779-a608-4bd7d081363c" providerId="AD" clId="Web-{DDDD8001-3DA6-B3CA-DC13-E1917D97002C}" dt="2024-06-18T08:56:46.234" v="18"/>
        <pc:sldMkLst>
          <pc:docMk/>
          <pc:sldMk cId="248059452" sldId="340"/>
        </pc:sldMkLst>
      </pc:sldChg>
      <pc:sldChg chg="ord">
        <pc:chgData name="HO Zi Jun" userId="S::zijun.ho.2023@mitb.smu.edu.sg::022c4064-c7c0-4779-a608-4bd7d081363c" providerId="AD" clId="Web-{DDDD8001-3DA6-B3CA-DC13-E1917D97002C}" dt="2024-06-18T09:26:39.418" v="329"/>
        <pc:sldMkLst>
          <pc:docMk/>
          <pc:sldMk cId="3738876783" sldId="371"/>
        </pc:sldMkLst>
      </pc:sldChg>
      <pc:sldChg chg="addSp modSp">
        <pc:chgData name="HO Zi Jun" userId="S::zijun.ho.2023@mitb.smu.edu.sg::022c4064-c7c0-4779-a608-4bd7d081363c" providerId="AD" clId="Web-{DDDD8001-3DA6-B3CA-DC13-E1917D97002C}" dt="2024-06-18T09:30:32.502" v="434" actId="20577"/>
        <pc:sldMkLst>
          <pc:docMk/>
          <pc:sldMk cId="1139492467" sldId="372"/>
        </pc:sldMkLst>
        <pc:spChg chg="mod">
          <ac:chgData name="HO Zi Jun" userId="S::zijun.ho.2023@mitb.smu.edu.sg::022c4064-c7c0-4779-a608-4bd7d081363c" providerId="AD" clId="Web-{DDDD8001-3DA6-B3CA-DC13-E1917D97002C}" dt="2024-06-18T09:30:32.502" v="434" actId="20577"/>
          <ac:spMkLst>
            <pc:docMk/>
            <pc:sldMk cId="1139492467" sldId="372"/>
            <ac:spMk id="2" creationId="{D78F417B-DEF0-F488-8A65-A655B1514C25}"/>
          </ac:spMkLst>
        </pc:spChg>
        <pc:spChg chg="mod">
          <ac:chgData name="HO Zi Jun" userId="S::zijun.ho.2023@mitb.smu.edu.sg::022c4064-c7c0-4779-a608-4bd7d081363c" providerId="AD" clId="Web-{DDDD8001-3DA6-B3CA-DC13-E1917D97002C}" dt="2024-06-18T09:30:07.126" v="427" actId="20577"/>
          <ac:spMkLst>
            <pc:docMk/>
            <pc:sldMk cId="1139492467" sldId="372"/>
            <ac:spMk id="3" creationId="{34AC79BE-83D5-2C32-D3E0-8E6FB9D7959A}"/>
          </ac:spMkLst>
        </pc:spChg>
        <pc:spChg chg="mod">
          <ac:chgData name="HO Zi Jun" userId="S::zijun.ho.2023@mitb.smu.edu.sg::022c4064-c7c0-4779-a608-4bd7d081363c" providerId="AD" clId="Web-{DDDD8001-3DA6-B3CA-DC13-E1917D97002C}" dt="2024-06-18T09:30:27.064" v="433" actId="1076"/>
          <ac:spMkLst>
            <pc:docMk/>
            <pc:sldMk cId="1139492467" sldId="372"/>
            <ac:spMk id="4" creationId="{F6D12D33-F6A8-B944-2E04-C5B3CD2073CF}"/>
          </ac:spMkLst>
        </pc:spChg>
        <pc:spChg chg="mod">
          <ac:chgData name="HO Zi Jun" userId="S::zijun.ho.2023@mitb.smu.edu.sg::022c4064-c7c0-4779-a608-4bd7d081363c" providerId="AD" clId="Web-{DDDD8001-3DA6-B3CA-DC13-E1917D97002C}" dt="2024-06-18T09:30:25.111" v="432" actId="1076"/>
          <ac:spMkLst>
            <pc:docMk/>
            <pc:sldMk cId="1139492467" sldId="372"/>
            <ac:spMk id="5" creationId="{90C2EDBF-923A-3FD3-56D5-B99178A7DDC3}"/>
          </ac:spMkLst>
        </pc:spChg>
        <pc:picChg chg="add mod">
          <ac:chgData name="HO Zi Jun" userId="S::zijun.ho.2023@mitb.smu.edu.sg::022c4064-c7c0-4779-a608-4bd7d081363c" providerId="AD" clId="Web-{DDDD8001-3DA6-B3CA-DC13-E1917D97002C}" dt="2024-06-18T09:30:22.079" v="431" actId="1076"/>
          <ac:picMkLst>
            <pc:docMk/>
            <pc:sldMk cId="1139492467" sldId="372"/>
            <ac:picMk id="7" creationId="{10D199DD-FFC0-C6C4-ADAC-9F06C646F74B}"/>
          </ac:picMkLst>
        </pc:picChg>
      </pc:sldChg>
      <pc:sldChg chg="addSp delSp modSp">
        <pc:chgData name="HO Zi Jun" userId="S::zijun.ho.2023@mitb.smu.edu.sg::022c4064-c7c0-4779-a608-4bd7d081363c" providerId="AD" clId="Web-{DDDD8001-3DA6-B3CA-DC13-E1917D97002C}" dt="2024-06-18T09:30:37.408" v="436" actId="20577"/>
        <pc:sldMkLst>
          <pc:docMk/>
          <pc:sldMk cId="3584015236" sldId="373"/>
        </pc:sldMkLst>
        <pc:spChg chg="mod">
          <ac:chgData name="HO Zi Jun" userId="S::zijun.ho.2023@mitb.smu.edu.sg::022c4064-c7c0-4779-a608-4bd7d081363c" providerId="AD" clId="Web-{DDDD8001-3DA6-B3CA-DC13-E1917D97002C}" dt="2024-06-18T09:30:35.048" v="435" actId="20577"/>
          <ac:spMkLst>
            <pc:docMk/>
            <pc:sldMk cId="3584015236" sldId="373"/>
            <ac:spMk id="2" creationId="{D69137D8-1410-43FD-7958-AB222BB81785}"/>
          </ac:spMkLst>
        </pc:spChg>
        <pc:spChg chg="mod">
          <ac:chgData name="HO Zi Jun" userId="S::zijun.ho.2023@mitb.smu.edu.sg::022c4064-c7c0-4779-a608-4bd7d081363c" providerId="AD" clId="Web-{DDDD8001-3DA6-B3CA-DC13-E1917D97002C}" dt="2024-06-18T09:30:37.408" v="436" actId="20577"/>
          <ac:spMkLst>
            <pc:docMk/>
            <pc:sldMk cId="3584015236" sldId="373"/>
            <ac:spMk id="3" creationId="{578345A7-B170-E706-3345-3C2801EEBD97}"/>
          </ac:spMkLst>
        </pc:spChg>
        <pc:spChg chg="mod">
          <ac:chgData name="HO Zi Jun" userId="S::zijun.ho.2023@mitb.smu.edu.sg::022c4064-c7c0-4779-a608-4bd7d081363c" providerId="AD" clId="Web-{DDDD8001-3DA6-B3CA-DC13-E1917D97002C}" dt="2024-06-18T09:25:59.964" v="309" actId="1076"/>
          <ac:spMkLst>
            <pc:docMk/>
            <pc:sldMk cId="3584015236" sldId="373"/>
            <ac:spMk id="4" creationId="{3E9D44AD-E725-970A-0134-2F5345361828}"/>
          </ac:spMkLst>
        </pc:spChg>
        <pc:spChg chg="mod">
          <ac:chgData name="HO Zi Jun" userId="S::zijun.ho.2023@mitb.smu.edu.sg::022c4064-c7c0-4779-a608-4bd7d081363c" providerId="AD" clId="Web-{DDDD8001-3DA6-B3CA-DC13-E1917D97002C}" dt="2024-06-18T09:26:02.011" v="310" actId="1076"/>
          <ac:spMkLst>
            <pc:docMk/>
            <pc:sldMk cId="3584015236" sldId="373"/>
            <ac:spMk id="5" creationId="{192326A9-17C8-C5E8-0A51-8CB35327F917}"/>
          </ac:spMkLst>
        </pc:spChg>
        <pc:picChg chg="add del mod">
          <ac:chgData name="HO Zi Jun" userId="S::zijun.ho.2023@mitb.smu.edu.sg::022c4064-c7c0-4779-a608-4bd7d081363c" providerId="AD" clId="Web-{DDDD8001-3DA6-B3CA-DC13-E1917D97002C}" dt="2024-06-18T09:30:16.282" v="429"/>
          <ac:picMkLst>
            <pc:docMk/>
            <pc:sldMk cId="3584015236" sldId="373"/>
            <ac:picMk id="8" creationId="{A04F9584-07A1-AE0F-E406-7E87750EF7E0}"/>
          </ac:picMkLst>
        </pc:picChg>
      </pc:sldChg>
      <pc:sldChg chg="addSp delSp modSp add ord replId">
        <pc:chgData name="HO Zi Jun" userId="S::zijun.ho.2023@mitb.smu.edu.sg::022c4064-c7c0-4779-a608-4bd7d081363c" providerId="AD" clId="Web-{DDDD8001-3DA6-B3CA-DC13-E1917D97002C}" dt="2024-06-18T09:40:24.094" v="517" actId="1076"/>
        <pc:sldMkLst>
          <pc:docMk/>
          <pc:sldMk cId="1409103115" sldId="384"/>
        </pc:sldMkLst>
        <pc:spChg chg="mod">
          <ac:chgData name="HO Zi Jun" userId="S::zijun.ho.2023@mitb.smu.edu.sg::022c4064-c7c0-4779-a608-4bd7d081363c" providerId="AD" clId="Web-{DDDD8001-3DA6-B3CA-DC13-E1917D97002C}" dt="2024-06-18T09:40:19.969" v="516" actId="20577"/>
          <ac:spMkLst>
            <pc:docMk/>
            <pc:sldMk cId="1409103115" sldId="384"/>
            <ac:spMk id="3" creationId="{578345A7-B170-E706-3345-3C2801EEBD97}"/>
          </ac:spMkLst>
        </pc:spChg>
        <pc:spChg chg="del">
          <ac:chgData name="HO Zi Jun" userId="S::zijun.ho.2023@mitb.smu.edu.sg::022c4064-c7c0-4779-a608-4bd7d081363c" providerId="AD" clId="Web-{DDDD8001-3DA6-B3CA-DC13-E1917D97002C}" dt="2024-06-18T09:32:18.285" v="438"/>
          <ac:spMkLst>
            <pc:docMk/>
            <pc:sldMk cId="1409103115" sldId="384"/>
            <ac:spMk id="4" creationId="{3E9D44AD-E725-970A-0134-2F5345361828}"/>
          </ac:spMkLst>
        </pc:spChg>
        <pc:spChg chg="del">
          <ac:chgData name="HO Zi Jun" userId="S::zijun.ho.2023@mitb.smu.edu.sg::022c4064-c7c0-4779-a608-4bd7d081363c" providerId="AD" clId="Web-{DDDD8001-3DA6-B3CA-DC13-E1917D97002C}" dt="2024-06-18T09:32:21.989" v="439"/>
          <ac:spMkLst>
            <pc:docMk/>
            <pc:sldMk cId="1409103115" sldId="384"/>
            <ac:spMk id="5" creationId="{192326A9-17C8-C5E8-0A51-8CB35327F917}"/>
          </ac:spMkLst>
        </pc:spChg>
        <pc:picChg chg="add mod">
          <ac:chgData name="HO Zi Jun" userId="S::zijun.ho.2023@mitb.smu.edu.sg::022c4064-c7c0-4779-a608-4bd7d081363c" providerId="AD" clId="Web-{DDDD8001-3DA6-B3CA-DC13-E1917D97002C}" dt="2024-06-18T09:40:24.094" v="517" actId="1076"/>
          <ac:picMkLst>
            <pc:docMk/>
            <pc:sldMk cId="1409103115" sldId="384"/>
            <ac:picMk id="7" creationId="{08CF1464-D4FA-3DB0-3128-2F6A166447EE}"/>
          </ac:picMkLst>
        </pc:picChg>
      </pc:sldChg>
    </pc:docChg>
  </pc:docChgLst>
  <pc:docChgLst>
    <pc:chgData clId="Web-{0CFFEFD0-B4B7-FDC4-FBF6-CC6BA1B9A029}"/>
    <pc:docChg chg="modSld">
      <pc:chgData name="" userId="" providerId="" clId="Web-{0CFFEFD0-B4B7-FDC4-FBF6-CC6BA1B9A029}" dt="2024-06-21T08:44:13.917" v="1" actId="1076"/>
      <pc:docMkLst>
        <pc:docMk/>
      </pc:docMkLst>
      <pc:sldChg chg="addSp modSp">
        <pc:chgData name="" userId="" providerId="" clId="Web-{0CFFEFD0-B4B7-FDC4-FBF6-CC6BA1B9A029}" dt="2024-06-21T08:44:13.917" v="1" actId="1076"/>
        <pc:sldMkLst>
          <pc:docMk/>
          <pc:sldMk cId="2364951655" sldId="292"/>
        </pc:sldMkLst>
        <pc:picChg chg="add mod">
          <ac:chgData name="" userId="" providerId="" clId="Web-{0CFFEFD0-B4B7-FDC4-FBF6-CC6BA1B9A029}" dt="2024-06-21T08:44:13.917" v="1" actId="1076"/>
          <ac:picMkLst>
            <pc:docMk/>
            <pc:sldMk cId="2364951655" sldId="292"/>
            <ac:picMk id="4" creationId="{5E26382E-B734-C809-99CA-8DFA23D75674}"/>
          </ac:picMkLst>
        </pc:picChg>
      </pc:sldChg>
    </pc:docChg>
  </pc:docChgLst>
  <pc:docChgLst>
    <pc:chgData name="ZOU Jiaxun" userId="S::jiaxun.zou.2023@mitb.smu.edu.sg::f7be79ee-64b4-40fa-9023-c0730f92cc12" providerId="AD" clId="Web-{450EA3B2-6E6F-499E-A5DA-F4B0B00EA3D5}"/>
    <pc:docChg chg="addSld delSld modSld modSection">
      <pc:chgData name="ZOU Jiaxun" userId="S::jiaxun.zou.2023@mitb.smu.edu.sg::f7be79ee-64b4-40fa-9023-c0730f92cc12" providerId="AD" clId="Web-{450EA3B2-6E6F-499E-A5DA-F4B0B00EA3D5}" dt="2024-06-21T09:18:49.301" v="179" actId="14100"/>
      <pc:docMkLst>
        <pc:docMk/>
      </pc:docMkLst>
      <pc:sldChg chg="addSp delSp modSp del">
        <pc:chgData name="ZOU Jiaxun" userId="S::jiaxun.zou.2023@mitb.smu.edu.sg::f7be79ee-64b4-40fa-9023-c0730f92cc12" providerId="AD" clId="Web-{450EA3B2-6E6F-499E-A5DA-F4B0B00EA3D5}" dt="2024-06-21T08:58:21.827" v="52"/>
        <pc:sldMkLst>
          <pc:docMk/>
          <pc:sldMk cId="3940244363" sldId="378"/>
        </pc:sldMkLst>
        <pc:spChg chg="mod">
          <ac:chgData name="ZOU Jiaxun" userId="S::jiaxun.zou.2023@mitb.smu.edu.sg::f7be79ee-64b4-40fa-9023-c0730f92cc12" providerId="AD" clId="Web-{450EA3B2-6E6F-499E-A5DA-F4B0B00EA3D5}" dt="2024-06-21T08:35:42.743" v="38" actId="20577"/>
          <ac:spMkLst>
            <pc:docMk/>
            <pc:sldMk cId="3940244363" sldId="378"/>
            <ac:spMk id="3" creationId="{C45B5463-6724-AA9F-E780-FCBF51A44DC6}"/>
          </ac:spMkLst>
        </pc:spChg>
        <pc:picChg chg="mod">
          <ac:chgData name="ZOU Jiaxun" userId="S::jiaxun.zou.2023@mitb.smu.edu.sg::f7be79ee-64b4-40fa-9023-c0730f92cc12" providerId="AD" clId="Web-{450EA3B2-6E6F-499E-A5DA-F4B0B00EA3D5}" dt="2024-06-21T08:35:51.634" v="39" actId="1076"/>
          <ac:picMkLst>
            <pc:docMk/>
            <pc:sldMk cId="3940244363" sldId="378"/>
            <ac:picMk id="4" creationId="{DE21B6C8-7FF9-D2E9-6D3C-F73FE344D7B3}"/>
          </ac:picMkLst>
        </pc:picChg>
        <pc:picChg chg="add del mod">
          <ac:chgData name="ZOU Jiaxun" userId="S::jiaxun.zou.2023@mitb.smu.edu.sg::f7be79ee-64b4-40fa-9023-c0730f92cc12" providerId="AD" clId="Web-{450EA3B2-6E6F-499E-A5DA-F4B0B00EA3D5}" dt="2024-06-21T08:54:25.124" v="43" actId="1076"/>
          <ac:picMkLst>
            <pc:docMk/>
            <pc:sldMk cId="3940244363" sldId="378"/>
            <ac:picMk id="5" creationId="{1860101D-B9EC-5735-B445-CC65EB466031}"/>
          </ac:picMkLst>
        </pc:picChg>
        <pc:picChg chg="mod">
          <ac:chgData name="ZOU Jiaxun" userId="S::jiaxun.zou.2023@mitb.smu.edu.sg::f7be79ee-64b4-40fa-9023-c0730f92cc12" providerId="AD" clId="Web-{450EA3B2-6E6F-499E-A5DA-F4B0B00EA3D5}" dt="2024-06-21T08:35:51.665" v="41" actId="1076"/>
          <ac:picMkLst>
            <pc:docMk/>
            <pc:sldMk cId="3940244363" sldId="378"/>
            <ac:picMk id="6" creationId="{075947C6-586E-0829-89B3-B824B88D6012}"/>
          </ac:picMkLst>
        </pc:picChg>
        <pc:picChg chg="add mod">
          <ac:chgData name="ZOU Jiaxun" userId="S::jiaxun.zou.2023@mitb.smu.edu.sg::f7be79ee-64b4-40fa-9023-c0730f92cc12" providerId="AD" clId="Web-{450EA3B2-6E6F-499E-A5DA-F4B0B00EA3D5}" dt="2024-06-21T08:35:51.680" v="42" actId="1076"/>
          <ac:picMkLst>
            <pc:docMk/>
            <pc:sldMk cId="3940244363" sldId="378"/>
            <ac:picMk id="7" creationId="{84CA23BF-AD4A-39B4-C819-D4E146ED5E2E}"/>
          </ac:picMkLst>
        </pc:picChg>
        <pc:cxnChg chg="add del mod">
          <ac:chgData name="ZOU Jiaxun" userId="S::jiaxun.zou.2023@mitb.smu.edu.sg::f7be79ee-64b4-40fa-9023-c0730f92cc12" providerId="AD" clId="Web-{450EA3B2-6E6F-499E-A5DA-F4B0B00EA3D5}" dt="2024-06-21T08:32:15.391" v="4"/>
          <ac:cxnSpMkLst>
            <pc:docMk/>
            <pc:sldMk cId="3940244363" sldId="378"/>
            <ac:cxnSpMk id="2" creationId="{82B18189-794C-AE48-05E2-57772E5D78E7}"/>
          </ac:cxnSpMkLst>
        </pc:cxnChg>
      </pc:sldChg>
      <pc:sldChg chg="modSp">
        <pc:chgData name="ZOU Jiaxun" userId="S::jiaxun.zou.2023@mitb.smu.edu.sg::f7be79ee-64b4-40fa-9023-c0730f92cc12" providerId="AD" clId="Web-{450EA3B2-6E6F-499E-A5DA-F4B0B00EA3D5}" dt="2024-06-21T08:35:28.461" v="27" actId="20577"/>
        <pc:sldMkLst>
          <pc:docMk/>
          <pc:sldMk cId="1548454585" sldId="388"/>
        </pc:sldMkLst>
        <pc:spChg chg="mod">
          <ac:chgData name="ZOU Jiaxun" userId="S::jiaxun.zou.2023@mitb.smu.edu.sg::f7be79ee-64b4-40fa-9023-c0730f92cc12" providerId="AD" clId="Web-{450EA3B2-6E6F-499E-A5DA-F4B0B00EA3D5}" dt="2024-06-21T08:35:28.461" v="27" actId="20577"/>
          <ac:spMkLst>
            <pc:docMk/>
            <pc:sldMk cId="1548454585" sldId="388"/>
            <ac:spMk id="59" creationId="{4579F9AE-45C6-3DC2-64A8-33F501E7753D}"/>
          </ac:spMkLst>
        </pc:spChg>
      </pc:sldChg>
      <pc:sldChg chg="addSp delSp modSp add del replId">
        <pc:chgData name="ZOU Jiaxun" userId="S::jiaxun.zou.2023@mitb.smu.edu.sg::f7be79ee-64b4-40fa-9023-c0730f92cc12" providerId="AD" clId="Web-{450EA3B2-6E6F-499E-A5DA-F4B0B00EA3D5}" dt="2024-06-21T09:06:12.172" v="148" actId="20577"/>
        <pc:sldMkLst>
          <pc:docMk/>
          <pc:sldMk cId="447175271" sldId="3380"/>
        </pc:sldMkLst>
        <pc:spChg chg="add mod">
          <ac:chgData name="ZOU Jiaxun" userId="S::jiaxun.zou.2023@mitb.smu.edu.sg::f7be79ee-64b4-40fa-9023-c0730f92cc12" providerId="AD" clId="Web-{450EA3B2-6E6F-499E-A5DA-F4B0B00EA3D5}" dt="2024-06-21T09:06:12.172" v="148" actId="20577"/>
          <ac:spMkLst>
            <pc:docMk/>
            <pc:sldMk cId="447175271" sldId="3380"/>
            <ac:spMk id="4" creationId="{DBC0D9BB-F069-D898-908B-CFE89458F494}"/>
          </ac:spMkLst>
        </pc:spChg>
        <pc:picChg chg="del">
          <ac:chgData name="ZOU Jiaxun" userId="S::jiaxun.zou.2023@mitb.smu.edu.sg::f7be79ee-64b4-40fa-9023-c0730f92cc12" providerId="AD" clId="Web-{450EA3B2-6E6F-499E-A5DA-F4B0B00EA3D5}" dt="2024-06-21T08:58:13.780" v="45"/>
          <ac:picMkLst>
            <pc:docMk/>
            <pc:sldMk cId="447175271" sldId="3380"/>
            <ac:picMk id="2" creationId="{46A4CF89-AB67-E070-EFB4-9CFAAF6D2FE5}"/>
          </ac:picMkLst>
        </pc:picChg>
        <pc:picChg chg="add">
          <ac:chgData name="ZOU Jiaxun" userId="S::jiaxun.zou.2023@mitb.smu.edu.sg::f7be79ee-64b4-40fa-9023-c0730f92cc12" providerId="AD" clId="Web-{450EA3B2-6E6F-499E-A5DA-F4B0B00EA3D5}" dt="2024-06-21T08:58:18.874" v="48"/>
          <ac:picMkLst>
            <pc:docMk/>
            <pc:sldMk cId="447175271" sldId="3380"/>
            <ac:picMk id="6" creationId="{E6278B63-BBD7-4DC2-663E-C389CB246F9B}"/>
          </ac:picMkLst>
        </pc:picChg>
        <pc:picChg chg="del">
          <ac:chgData name="ZOU Jiaxun" userId="S::jiaxun.zou.2023@mitb.smu.edu.sg::f7be79ee-64b4-40fa-9023-c0730f92cc12" providerId="AD" clId="Web-{450EA3B2-6E6F-499E-A5DA-F4B0B00EA3D5}" dt="2024-06-21T08:58:13.780" v="46"/>
          <ac:picMkLst>
            <pc:docMk/>
            <pc:sldMk cId="447175271" sldId="3380"/>
            <ac:picMk id="8" creationId="{318BD7B9-9973-E5EC-878A-E2474948E5F2}"/>
          </ac:picMkLst>
        </pc:picChg>
        <pc:picChg chg="add">
          <ac:chgData name="ZOU Jiaxun" userId="S::jiaxun.zou.2023@mitb.smu.edu.sg::f7be79ee-64b4-40fa-9023-c0730f92cc12" providerId="AD" clId="Web-{450EA3B2-6E6F-499E-A5DA-F4B0B00EA3D5}" dt="2024-06-21T08:58:18.952" v="49"/>
          <ac:picMkLst>
            <pc:docMk/>
            <pc:sldMk cId="447175271" sldId="3380"/>
            <ac:picMk id="10" creationId="{7F8E22D4-63F9-1700-9D8E-A0CABA964017}"/>
          </ac:picMkLst>
        </pc:picChg>
        <pc:picChg chg="add">
          <ac:chgData name="ZOU Jiaxun" userId="S::jiaxun.zou.2023@mitb.smu.edu.sg::f7be79ee-64b4-40fa-9023-c0730f92cc12" providerId="AD" clId="Web-{450EA3B2-6E6F-499E-A5DA-F4B0B00EA3D5}" dt="2024-06-21T08:58:18.999" v="50"/>
          <ac:picMkLst>
            <pc:docMk/>
            <pc:sldMk cId="447175271" sldId="3380"/>
            <ac:picMk id="12" creationId="{280F4AAB-2089-E6AC-64E8-65C9777966E5}"/>
          </ac:picMkLst>
        </pc:picChg>
        <pc:picChg chg="add">
          <ac:chgData name="ZOU Jiaxun" userId="S::jiaxun.zou.2023@mitb.smu.edu.sg::f7be79ee-64b4-40fa-9023-c0730f92cc12" providerId="AD" clId="Web-{450EA3B2-6E6F-499E-A5DA-F4B0B00EA3D5}" dt="2024-06-21T08:58:19.030" v="51"/>
          <ac:picMkLst>
            <pc:docMk/>
            <pc:sldMk cId="447175271" sldId="3380"/>
            <ac:picMk id="14" creationId="{32A17A3F-033A-9A37-F629-660131093682}"/>
          </ac:picMkLst>
        </pc:picChg>
      </pc:sldChg>
      <pc:sldChg chg="addSp delSp modSp add replId">
        <pc:chgData name="ZOU Jiaxun" userId="S::jiaxun.zou.2023@mitb.smu.edu.sg::f7be79ee-64b4-40fa-9023-c0730f92cc12" providerId="AD" clId="Web-{450EA3B2-6E6F-499E-A5DA-F4B0B00EA3D5}" dt="2024-06-21T09:18:49.301" v="179" actId="14100"/>
        <pc:sldMkLst>
          <pc:docMk/>
          <pc:sldMk cId="80887116" sldId="3381"/>
        </pc:sldMkLst>
        <pc:spChg chg="mod">
          <ac:chgData name="ZOU Jiaxun" userId="S::jiaxun.zou.2023@mitb.smu.edu.sg::f7be79ee-64b4-40fa-9023-c0730f92cc12" providerId="AD" clId="Web-{450EA3B2-6E6F-499E-A5DA-F4B0B00EA3D5}" dt="2024-06-21T09:00:38.837" v="116" actId="20577"/>
          <ac:spMkLst>
            <pc:docMk/>
            <pc:sldMk cId="80887116" sldId="3381"/>
            <ac:spMk id="4" creationId="{DBC0D9BB-F069-D898-908B-CFE89458F494}"/>
          </ac:spMkLst>
        </pc:spChg>
        <pc:picChg chg="add del mod">
          <ac:chgData name="ZOU Jiaxun" userId="S::jiaxun.zou.2023@mitb.smu.edu.sg::f7be79ee-64b4-40fa-9023-c0730f92cc12" providerId="AD" clId="Web-{450EA3B2-6E6F-499E-A5DA-F4B0B00EA3D5}" dt="2024-06-21T09:16:22.463" v="153"/>
          <ac:picMkLst>
            <pc:docMk/>
            <pc:sldMk cId="80887116" sldId="3381"/>
            <ac:picMk id="2" creationId="{BAE0FBD7-6E19-0EE1-0E82-95278F151CF5}"/>
          </ac:picMkLst>
        </pc:picChg>
        <pc:picChg chg="add del mod">
          <ac:chgData name="ZOU Jiaxun" userId="S::jiaxun.zou.2023@mitb.smu.edu.sg::f7be79ee-64b4-40fa-9023-c0730f92cc12" providerId="AD" clId="Web-{450EA3B2-6E6F-499E-A5DA-F4B0B00EA3D5}" dt="2024-06-21T09:17:36.546" v="175"/>
          <ac:picMkLst>
            <pc:docMk/>
            <pc:sldMk cId="80887116" sldId="3381"/>
            <ac:picMk id="3" creationId="{9FC0DEAA-7B1A-8909-203A-C14A4921BB5D}"/>
          </ac:picMkLst>
        </pc:picChg>
        <pc:picChg chg="add mod">
          <ac:chgData name="ZOU Jiaxun" userId="S::jiaxun.zou.2023@mitb.smu.edu.sg::f7be79ee-64b4-40fa-9023-c0730f92cc12" providerId="AD" clId="Web-{450EA3B2-6E6F-499E-A5DA-F4B0B00EA3D5}" dt="2024-06-21T09:18:49.301" v="179" actId="14100"/>
          <ac:picMkLst>
            <pc:docMk/>
            <pc:sldMk cId="80887116" sldId="3381"/>
            <ac:picMk id="5" creationId="{01BF03B7-D5E7-ECAA-865B-32D129970386}"/>
          </ac:picMkLst>
        </pc:picChg>
      </pc:sldChg>
    </pc:docChg>
  </pc:docChgLst>
  <pc:docChgLst>
    <pc:chgData name="FU Wanqian" userId="S::wanqian.fu.2023@mitb.smu.edu.sg::5cae03f5-6aa0-4036-a3f7-c3c9ff2ada7a" providerId="AD" clId="Web-{D15ED051-176B-7B65-6262-A1121C39BFA9}"/>
    <pc:docChg chg="addSld delSld modSld modSection">
      <pc:chgData name="FU Wanqian" userId="S::wanqian.fu.2023@mitb.smu.edu.sg::5cae03f5-6aa0-4036-a3f7-c3c9ff2ada7a" providerId="AD" clId="Web-{D15ED051-176B-7B65-6262-A1121C39BFA9}" dt="2024-06-22T14:23:45.241" v="17" actId="20577"/>
      <pc:docMkLst>
        <pc:docMk/>
      </pc:docMkLst>
      <pc:sldChg chg="del">
        <pc:chgData name="FU Wanqian" userId="S::wanqian.fu.2023@mitb.smu.edu.sg::5cae03f5-6aa0-4036-a3f7-c3c9ff2ada7a" providerId="AD" clId="Web-{D15ED051-176B-7B65-6262-A1121C39BFA9}" dt="2024-06-22T14:23:24.006" v="5"/>
        <pc:sldMkLst>
          <pc:docMk/>
          <pc:sldMk cId="1150491526" sldId="398"/>
        </pc:sldMkLst>
      </pc:sldChg>
      <pc:sldChg chg="modSp">
        <pc:chgData name="FU Wanqian" userId="S::wanqian.fu.2023@mitb.smu.edu.sg::5cae03f5-6aa0-4036-a3f7-c3c9ff2ada7a" providerId="AD" clId="Web-{D15ED051-176B-7B65-6262-A1121C39BFA9}" dt="2024-06-22T14:23:45.241" v="17" actId="20577"/>
        <pc:sldMkLst>
          <pc:docMk/>
          <pc:sldMk cId="1658449072" sldId="3377"/>
        </pc:sldMkLst>
        <pc:spChg chg="mod">
          <ac:chgData name="FU Wanqian" userId="S::wanqian.fu.2023@mitb.smu.edu.sg::5cae03f5-6aa0-4036-a3f7-c3c9ff2ada7a" providerId="AD" clId="Web-{D15ED051-176B-7B65-6262-A1121C39BFA9}" dt="2024-06-22T14:23:45.241" v="17" actId="20577"/>
          <ac:spMkLst>
            <pc:docMk/>
            <pc:sldMk cId="1658449072" sldId="3377"/>
            <ac:spMk id="5" creationId="{9B196712-20B3-0645-9E85-2D9294570AE7}"/>
          </ac:spMkLst>
        </pc:spChg>
      </pc:sldChg>
      <pc:sldChg chg="add del">
        <pc:chgData name="FU Wanqian" userId="S::wanqian.fu.2023@mitb.smu.edu.sg::5cae03f5-6aa0-4036-a3f7-c3c9ff2ada7a" providerId="AD" clId="Web-{D15ED051-176B-7B65-6262-A1121C39BFA9}" dt="2024-06-22T14:23:33.100" v="10"/>
        <pc:sldMkLst>
          <pc:docMk/>
          <pc:sldMk cId="1173342821" sldId="3395"/>
        </pc:sldMkLst>
      </pc:sldChg>
      <pc:sldChg chg="add del">
        <pc:chgData name="FU Wanqian" userId="S::wanqian.fu.2023@mitb.smu.edu.sg::5cae03f5-6aa0-4036-a3f7-c3c9ff2ada7a" providerId="AD" clId="Web-{D15ED051-176B-7B65-6262-A1121C39BFA9}" dt="2024-06-22T14:23:33.100" v="9"/>
        <pc:sldMkLst>
          <pc:docMk/>
          <pc:sldMk cId="2351213700" sldId="3396"/>
        </pc:sldMkLst>
      </pc:sldChg>
      <pc:sldChg chg="add del">
        <pc:chgData name="FU Wanqian" userId="S::wanqian.fu.2023@mitb.smu.edu.sg::5cae03f5-6aa0-4036-a3f7-c3c9ff2ada7a" providerId="AD" clId="Web-{D15ED051-176B-7B65-6262-A1121C39BFA9}" dt="2024-06-22T14:23:33.100" v="8"/>
        <pc:sldMkLst>
          <pc:docMk/>
          <pc:sldMk cId="3255540310" sldId="3397"/>
        </pc:sldMkLst>
      </pc:sldChg>
      <pc:sldChg chg="add del">
        <pc:chgData name="FU Wanqian" userId="S::wanqian.fu.2023@mitb.smu.edu.sg::5cae03f5-6aa0-4036-a3f7-c3c9ff2ada7a" providerId="AD" clId="Web-{D15ED051-176B-7B65-6262-A1121C39BFA9}" dt="2024-06-22T14:23:33.100" v="7"/>
        <pc:sldMkLst>
          <pc:docMk/>
          <pc:sldMk cId="3063456715" sldId="3398"/>
        </pc:sldMkLst>
      </pc:sldChg>
      <pc:sldChg chg="add del">
        <pc:chgData name="FU Wanqian" userId="S::wanqian.fu.2023@mitb.smu.edu.sg::5cae03f5-6aa0-4036-a3f7-c3c9ff2ada7a" providerId="AD" clId="Web-{D15ED051-176B-7B65-6262-A1121C39BFA9}" dt="2024-06-22T14:23:33.084" v="6"/>
        <pc:sldMkLst>
          <pc:docMk/>
          <pc:sldMk cId="2429970354" sldId="3399"/>
        </pc:sldMkLst>
      </pc:sldChg>
    </pc:docChg>
  </pc:docChgLst>
  <pc:docChgLst>
    <pc:chgData name="LIANG Xiuhao" userId="S::xh.liang.2023@mitb.smu.edu.sg::40255a1e-5dfe-4a62-9872-f029fe1d33cf" providerId="AD" clId="Web-{AB4B09DF-A640-35BA-D200-EB3EBB473BB3}"/>
    <pc:docChg chg="modSld sldOrd">
      <pc:chgData name="LIANG Xiuhao" userId="S::xh.liang.2023@mitb.smu.edu.sg::40255a1e-5dfe-4a62-9872-f029fe1d33cf" providerId="AD" clId="Web-{AB4B09DF-A640-35BA-D200-EB3EBB473BB3}" dt="2024-06-20T15:50:58.287" v="34"/>
      <pc:docMkLst>
        <pc:docMk/>
      </pc:docMkLst>
      <pc:sldChg chg="addSp delSp modSp">
        <pc:chgData name="LIANG Xiuhao" userId="S::xh.liang.2023@mitb.smu.edu.sg::40255a1e-5dfe-4a62-9872-f029fe1d33cf" providerId="AD" clId="Web-{AB4B09DF-A640-35BA-D200-EB3EBB473BB3}" dt="2024-06-20T15:41:47.907" v="32"/>
        <pc:sldMkLst>
          <pc:docMk/>
          <pc:sldMk cId="165602470" sldId="357"/>
        </pc:sldMkLst>
        <pc:spChg chg="mod">
          <ac:chgData name="LIANG Xiuhao" userId="S::xh.liang.2023@mitb.smu.edu.sg::40255a1e-5dfe-4a62-9872-f029fe1d33cf" providerId="AD" clId="Web-{AB4B09DF-A640-35BA-D200-EB3EBB473BB3}" dt="2024-06-20T15:40:17.875" v="29"/>
          <ac:spMkLst>
            <pc:docMk/>
            <pc:sldMk cId="165602470" sldId="357"/>
            <ac:spMk id="4" creationId="{141A4BE5-1CD6-8420-7EB3-E6FE62518705}"/>
          </ac:spMkLst>
        </pc:spChg>
        <pc:spChg chg="mod">
          <ac:chgData name="LIANG Xiuhao" userId="S::xh.liang.2023@mitb.smu.edu.sg::40255a1e-5dfe-4a62-9872-f029fe1d33cf" providerId="AD" clId="Web-{AB4B09DF-A640-35BA-D200-EB3EBB473BB3}" dt="2024-06-20T15:40:16.438" v="26"/>
          <ac:spMkLst>
            <pc:docMk/>
            <pc:sldMk cId="165602470" sldId="357"/>
            <ac:spMk id="5" creationId="{3D9453B2-D8C0-CC6D-A9C5-A9CBC5734693}"/>
          </ac:spMkLst>
        </pc:spChg>
        <pc:spChg chg="add del mod">
          <ac:chgData name="LIANG Xiuhao" userId="S::xh.liang.2023@mitb.smu.edu.sg::40255a1e-5dfe-4a62-9872-f029fe1d33cf" providerId="AD" clId="Web-{AB4B09DF-A640-35BA-D200-EB3EBB473BB3}" dt="2024-06-20T15:41:47.907" v="32"/>
          <ac:spMkLst>
            <pc:docMk/>
            <pc:sldMk cId="165602470" sldId="357"/>
            <ac:spMk id="6" creationId="{54473101-B87D-EFDF-B0BE-7110D0D384F1}"/>
          </ac:spMkLst>
        </pc:spChg>
        <pc:spChg chg="mod">
          <ac:chgData name="LIANG Xiuhao" userId="S::xh.liang.2023@mitb.smu.edu.sg::40255a1e-5dfe-4a62-9872-f029fe1d33cf" providerId="AD" clId="Web-{AB4B09DF-A640-35BA-D200-EB3EBB473BB3}" dt="2024-06-20T15:40:16.438" v="25"/>
          <ac:spMkLst>
            <pc:docMk/>
            <pc:sldMk cId="165602470" sldId="357"/>
            <ac:spMk id="7" creationId="{074F744F-B173-EB90-3B08-D327BBD8E1FE}"/>
          </ac:spMkLst>
        </pc:spChg>
        <pc:spChg chg="mod">
          <ac:chgData name="LIANG Xiuhao" userId="S::xh.liang.2023@mitb.smu.edu.sg::40255a1e-5dfe-4a62-9872-f029fe1d33cf" providerId="AD" clId="Web-{AB4B09DF-A640-35BA-D200-EB3EBB473BB3}" dt="2024-06-20T15:39:47.766" v="22"/>
          <ac:spMkLst>
            <pc:docMk/>
            <pc:sldMk cId="165602470" sldId="357"/>
            <ac:spMk id="11" creationId="{D00DA89D-2AA1-F2A5-439E-6112AA6BC650}"/>
          </ac:spMkLst>
        </pc:spChg>
        <pc:spChg chg="mod">
          <ac:chgData name="LIANG Xiuhao" userId="S::xh.liang.2023@mitb.smu.edu.sg::40255a1e-5dfe-4a62-9872-f029fe1d33cf" providerId="AD" clId="Web-{AB4B09DF-A640-35BA-D200-EB3EBB473BB3}" dt="2024-06-20T15:39:47.766" v="21"/>
          <ac:spMkLst>
            <pc:docMk/>
            <pc:sldMk cId="165602470" sldId="357"/>
            <ac:spMk id="14" creationId="{CAB1EFB1-DBCB-E89C-2B60-9F189FF4F651}"/>
          </ac:spMkLst>
        </pc:spChg>
        <pc:spChg chg="mod">
          <ac:chgData name="LIANG Xiuhao" userId="S::xh.liang.2023@mitb.smu.edu.sg::40255a1e-5dfe-4a62-9872-f029fe1d33cf" providerId="AD" clId="Web-{AB4B09DF-A640-35BA-D200-EB3EBB473BB3}" dt="2024-06-20T15:40:17.203" v="27"/>
          <ac:spMkLst>
            <pc:docMk/>
            <pc:sldMk cId="165602470" sldId="357"/>
            <ac:spMk id="15" creationId="{D11E162B-6494-6785-C2CD-0895EEEA5C04}"/>
          </ac:spMkLst>
        </pc:spChg>
        <pc:spChg chg="mod">
          <ac:chgData name="LIANG Xiuhao" userId="S::xh.liang.2023@mitb.smu.edu.sg::40255a1e-5dfe-4a62-9872-f029fe1d33cf" providerId="AD" clId="Web-{AB4B09DF-A640-35BA-D200-EB3EBB473BB3}" dt="2024-06-20T15:39:48.562" v="23"/>
          <ac:spMkLst>
            <pc:docMk/>
            <pc:sldMk cId="165602470" sldId="357"/>
            <ac:spMk id="16" creationId="{F8844E5E-3030-E415-C8B1-92BE7C812599}"/>
          </ac:spMkLst>
        </pc:spChg>
        <pc:spChg chg="mod">
          <ac:chgData name="LIANG Xiuhao" userId="S::xh.liang.2023@mitb.smu.edu.sg::40255a1e-5dfe-4a62-9872-f029fe1d33cf" providerId="AD" clId="Web-{AB4B09DF-A640-35BA-D200-EB3EBB473BB3}" dt="2024-06-20T15:39:49.453" v="24"/>
          <ac:spMkLst>
            <pc:docMk/>
            <pc:sldMk cId="165602470" sldId="357"/>
            <ac:spMk id="17" creationId="{F112FF4D-DD77-D5F1-276B-D41E2948E62C}"/>
          </ac:spMkLst>
        </pc:spChg>
        <pc:spChg chg="mod">
          <ac:chgData name="LIANG Xiuhao" userId="S::xh.liang.2023@mitb.smu.edu.sg::40255a1e-5dfe-4a62-9872-f029fe1d33cf" providerId="AD" clId="Web-{AB4B09DF-A640-35BA-D200-EB3EBB473BB3}" dt="2024-06-20T15:39:46.969" v="20"/>
          <ac:spMkLst>
            <pc:docMk/>
            <pc:sldMk cId="165602470" sldId="357"/>
            <ac:spMk id="19" creationId="{3CB957EE-A597-C209-5F73-793CF1318CF0}"/>
          </ac:spMkLst>
        </pc:spChg>
        <pc:spChg chg="mod">
          <ac:chgData name="LIANG Xiuhao" userId="S::xh.liang.2023@mitb.smu.edu.sg::40255a1e-5dfe-4a62-9872-f029fe1d33cf" providerId="AD" clId="Web-{AB4B09DF-A640-35BA-D200-EB3EBB473BB3}" dt="2024-06-20T15:39:46.203" v="19"/>
          <ac:spMkLst>
            <pc:docMk/>
            <pc:sldMk cId="165602470" sldId="357"/>
            <ac:spMk id="22" creationId="{2A1C100C-1AA9-CFCD-2C89-38656FBFF333}"/>
          </ac:spMkLst>
        </pc:spChg>
        <pc:spChg chg="mod">
          <ac:chgData name="LIANG Xiuhao" userId="S::xh.liang.2023@mitb.smu.edu.sg::40255a1e-5dfe-4a62-9872-f029fe1d33cf" providerId="AD" clId="Web-{AB4B09DF-A640-35BA-D200-EB3EBB473BB3}" dt="2024-06-20T15:39:44.656" v="17"/>
          <ac:spMkLst>
            <pc:docMk/>
            <pc:sldMk cId="165602470" sldId="357"/>
            <ac:spMk id="24" creationId="{6DBAACB9-F2C8-B34D-0CE6-493534D080EB}"/>
          </ac:spMkLst>
        </pc:spChg>
        <pc:spChg chg="mod">
          <ac:chgData name="LIANG Xiuhao" userId="S::xh.liang.2023@mitb.smu.edu.sg::40255a1e-5dfe-4a62-9872-f029fe1d33cf" providerId="AD" clId="Web-{AB4B09DF-A640-35BA-D200-EB3EBB473BB3}" dt="2024-06-20T15:39:44.656" v="16"/>
          <ac:spMkLst>
            <pc:docMk/>
            <pc:sldMk cId="165602470" sldId="357"/>
            <ac:spMk id="25" creationId="{B14C6641-EF47-59E8-B20D-D06A49AAD37A}"/>
          </ac:spMkLst>
        </pc:spChg>
        <pc:spChg chg="mod">
          <ac:chgData name="LIANG Xiuhao" userId="S::xh.liang.2023@mitb.smu.edu.sg::40255a1e-5dfe-4a62-9872-f029fe1d33cf" providerId="AD" clId="Web-{AB4B09DF-A640-35BA-D200-EB3EBB473BB3}" dt="2024-06-20T15:39:43.859" v="15"/>
          <ac:spMkLst>
            <pc:docMk/>
            <pc:sldMk cId="165602470" sldId="357"/>
            <ac:spMk id="27" creationId="{E8A61FA0-68C3-BC69-44DD-5328A45BCC6F}"/>
          </ac:spMkLst>
        </pc:spChg>
        <pc:spChg chg="mod">
          <ac:chgData name="LIANG Xiuhao" userId="S::xh.liang.2023@mitb.smu.edu.sg::40255a1e-5dfe-4a62-9872-f029fe1d33cf" providerId="AD" clId="Web-{AB4B09DF-A640-35BA-D200-EB3EBB473BB3}" dt="2024-06-20T15:39:45.422" v="18"/>
          <ac:spMkLst>
            <pc:docMk/>
            <pc:sldMk cId="165602470" sldId="357"/>
            <ac:spMk id="29" creationId="{1E14A9C1-54FD-2DB0-895F-BCBBA539D616}"/>
          </ac:spMkLst>
        </pc:spChg>
        <pc:spChg chg="mod">
          <ac:chgData name="LIANG Xiuhao" userId="S::xh.liang.2023@mitb.smu.edu.sg::40255a1e-5dfe-4a62-9872-f029fe1d33cf" providerId="AD" clId="Web-{AB4B09DF-A640-35BA-D200-EB3EBB473BB3}" dt="2024-06-20T15:40:17.875" v="28"/>
          <ac:spMkLst>
            <pc:docMk/>
            <pc:sldMk cId="165602470" sldId="357"/>
            <ac:spMk id="34" creationId="{670F6EFF-EA9B-A2E1-421E-7A68032203F2}"/>
          </ac:spMkLst>
        </pc:spChg>
      </pc:sldChg>
      <pc:sldChg chg="ord">
        <pc:chgData name="LIANG Xiuhao" userId="S::xh.liang.2023@mitb.smu.edu.sg::40255a1e-5dfe-4a62-9872-f029fe1d33cf" providerId="AD" clId="Web-{AB4B09DF-A640-35BA-D200-EB3EBB473BB3}" dt="2024-06-20T15:50:46.443" v="33"/>
        <pc:sldMkLst>
          <pc:docMk/>
          <pc:sldMk cId="960975644" sldId="364"/>
        </pc:sldMkLst>
      </pc:sldChg>
      <pc:sldChg chg="mod modShow">
        <pc:chgData name="LIANG Xiuhao" userId="S::xh.liang.2023@mitb.smu.edu.sg::40255a1e-5dfe-4a62-9872-f029fe1d33cf" providerId="AD" clId="Web-{AB4B09DF-A640-35BA-D200-EB3EBB473BB3}" dt="2024-06-20T15:50:58.287" v="34"/>
        <pc:sldMkLst>
          <pc:docMk/>
          <pc:sldMk cId="2451050798" sldId="382"/>
        </pc:sldMkLst>
      </pc:sldChg>
    </pc:docChg>
  </pc:docChgLst>
  <pc:docChgLst>
    <pc:chgData name="ZOU Jiaxun" userId="S::jiaxun.zou.2023@mitb.smu.edu.sg::f7be79ee-64b4-40fa-9023-c0730f92cc12" providerId="AD" clId="Web-{A74DC688-0A63-439C-B2C7-B24BDEE701AA}"/>
    <pc:docChg chg="addSld delSld modSld modSection">
      <pc:chgData name="ZOU Jiaxun" userId="S::jiaxun.zou.2023@mitb.smu.edu.sg::f7be79ee-64b4-40fa-9023-c0730f92cc12" providerId="AD" clId="Web-{A74DC688-0A63-439C-B2C7-B24BDEE701AA}" dt="2024-06-19T17:49:30.511" v="25" actId="14100"/>
      <pc:docMkLst>
        <pc:docMk/>
      </pc:docMkLst>
      <pc:sldChg chg="modSp">
        <pc:chgData name="ZOU Jiaxun" userId="S::jiaxun.zou.2023@mitb.smu.edu.sg::f7be79ee-64b4-40fa-9023-c0730f92cc12" providerId="AD" clId="Web-{A74DC688-0A63-439C-B2C7-B24BDEE701AA}" dt="2024-06-19T17:30:34.808" v="13"/>
        <pc:sldMkLst>
          <pc:docMk/>
          <pc:sldMk cId="1098263371" sldId="281"/>
        </pc:sldMkLst>
        <pc:graphicFrameChg chg="mod modGraphic">
          <ac:chgData name="ZOU Jiaxun" userId="S::jiaxun.zou.2023@mitb.smu.edu.sg::f7be79ee-64b4-40fa-9023-c0730f92cc12" providerId="AD" clId="Web-{A74DC688-0A63-439C-B2C7-B24BDEE701AA}" dt="2024-06-19T17:30:34.808" v="13"/>
          <ac:graphicFrameMkLst>
            <pc:docMk/>
            <pc:sldMk cId="1098263371" sldId="281"/>
            <ac:graphicFrameMk id="7" creationId="{04B97E58-F334-60C3-4AFA-C07B7F028B7A}"/>
          </ac:graphicFrameMkLst>
        </pc:graphicFrameChg>
      </pc:sldChg>
      <pc:sldChg chg="delSp add del replId">
        <pc:chgData name="ZOU Jiaxun" userId="S::jiaxun.zou.2023@mitb.smu.edu.sg::f7be79ee-64b4-40fa-9023-c0730f92cc12" providerId="AD" clId="Web-{A74DC688-0A63-439C-B2C7-B24BDEE701AA}" dt="2024-06-19T17:46:38.448" v="18"/>
        <pc:sldMkLst>
          <pc:docMk/>
          <pc:sldMk cId="668460514" sldId="387"/>
        </pc:sldMkLst>
        <pc:spChg chg="del">
          <ac:chgData name="ZOU Jiaxun" userId="S::jiaxun.zou.2023@mitb.smu.edu.sg::f7be79ee-64b4-40fa-9023-c0730f92cc12" providerId="AD" clId="Web-{A74DC688-0A63-439C-B2C7-B24BDEE701AA}" dt="2024-06-19T17:44:44.698" v="16"/>
          <ac:spMkLst>
            <pc:docMk/>
            <pc:sldMk cId="668460514" sldId="387"/>
            <ac:spMk id="4" creationId="{61C2FB36-6C37-89AB-0BB6-0B1F46288D37}"/>
          </ac:spMkLst>
        </pc:spChg>
        <pc:spChg chg="del">
          <ac:chgData name="ZOU Jiaxun" userId="S::jiaxun.zou.2023@mitb.smu.edu.sg::f7be79ee-64b4-40fa-9023-c0730f92cc12" providerId="AD" clId="Web-{A74DC688-0A63-439C-B2C7-B24BDEE701AA}" dt="2024-06-19T17:44:44.698" v="15"/>
          <ac:spMkLst>
            <pc:docMk/>
            <pc:sldMk cId="668460514" sldId="387"/>
            <ac:spMk id="5" creationId="{02D9B810-814B-0BE6-CFD6-DAF612C8EDDE}"/>
          </ac:spMkLst>
        </pc:spChg>
        <pc:spChg chg="del">
          <ac:chgData name="ZOU Jiaxun" userId="S::jiaxun.zou.2023@mitb.smu.edu.sg::f7be79ee-64b4-40fa-9023-c0730f92cc12" providerId="AD" clId="Web-{A74DC688-0A63-439C-B2C7-B24BDEE701AA}" dt="2024-06-19T17:44:45.994" v="17"/>
          <ac:spMkLst>
            <pc:docMk/>
            <pc:sldMk cId="668460514" sldId="387"/>
            <ac:spMk id="6" creationId="{A151C830-23C8-EB32-0977-579ACFB64C63}"/>
          </ac:spMkLst>
        </pc:spChg>
      </pc:sldChg>
      <pc:sldChg chg="add">
        <pc:chgData name="ZOU Jiaxun" userId="S::jiaxun.zou.2023@mitb.smu.edu.sg::f7be79ee-64b4-40fa-9023-c0730f92cc12" providerId="AD" clId="Web-{A74DC688-0A63-439C-B2C7-B24BDEE701AA}" dt="2024-06-19T17:46:40.464" v="19"/>
        <pc:sldMkLst>
          <pc:docMk/>
          <pc:sldMk cId="2667357730" sldId="387"/>
        </pc:sldMkLst>
      </pc:sldChg>
      <pc:sldChg chg="add">
        <pc:chgData name="ZOU Jiaxun" userId="S::jiaxun.zou.2023@mitb.smu.edu.sg::f7be79ee-64b4-40fa-9023-c0730f92cc12" providerId="AD" clId="Web-{A74DC688-0A63-439C-B2C7-B24BDEE701AA}" dt="2024-06-19T17:46:51.511" v="20"/>
        <pc:sldMkLst>
          <pc:docMk/>
          <pc:sldMk cId="1548454585" sldId="388"/>
        </pc:sldMkLst>
      </pc:sldChg>
      <pc:sldChg chg="addSp modSp add">
        <pc:chgData name="ZOU Jiaxun" userId="S::jiaxun.zou.2023@mitb.smu.edu.sg::f7be79ee-64b4-40fa-9023-c0730f92cc12" providerId="AD" clId="Web-{A74DC688-0A63-439C-B2C7-B24BDEE701AA}" dt="2024-06-19T17:49:30.511" v="25" actId="14100"/>
        <pc:sldMkLst>
          <pc:docMk/>
          <pc:sldMk cId="3282666144" sldId="389"/>
        </pc:sldMkLst>
        <pc:picChg chg="add mod">
          <ac:chgData name="ZOU Jiaxun" userId="S::jiaxun.zou.2023@mitb.smu.edu.sg::f7be79ee-64b4-40fa-9023-c0730f92cc12" providerId="AD" clId="Web-{A74DC688-0A63-439C-B2C7-B24BDEE701AA}" dt="2024-06-19T17:49:17.668" v="23" actId="1076"/>
          <ac:picMkLst>
            <pc:docMk/>
            <pc:sldMk cId="3282666144" sldId="389"/>
            <ac:picMk id="3" creationId="{126956C4-2F64-6D30-903D-A9BC14FBC3C6}"/>
          </ac:picMkLst>
        </pc:picChg>
        <pc:picChg chg="mod">
          <ac:chgData name="ZOU Jiaxun" userId="S::jiaxun.zou.2023@mitb.smu.edu.sg::f7be79ee-64b4-40fa-9023-c0730f92cc12" providerId="AD" clId="Web-{A74DC688-0A63-439C-B2C7-B24BDEE701AA}" dt="2024-06-19T17:49:30.511" v="25" actId="14100"/>
          <ac:picMkLst>
            <pc:docMk/>
            <pc:sldMk cId="3282666144" sldId="389"/>
            <ac:picMk id="9" creationId="{C3AE5DFA-17EC-89F1-ED78-92560BCFE75E}"/>
          </ac:picMkLst>
        </pc:picChg>
      </pc:sldChg>
    </pc:docChg>
  </pc:docChgLst>
  <pc:docChgLst>
    <pc:chgData name="FU Wanqian" userId="S::wanqian.fu.2023@mitb.smu.edu.sg::5cae03f5-6aa0-4036-a3f7-c3c9ff2ada7a" providerId="AD" clId="Web-{44FF3653-2877-5C5B-49AC-38411E47A461}"/>
    <pc:docChg chg="modSld">
      <pc:chgData name="FU Wanqian" userId="S::wanqian.fu.2023@mitb.smu.edu.sg::5cae03f5-6aa0-4036-a3f7-c3c9ff2ada7a" providerId="AD" clId="Web-{44FF3653-2877-5C5B-49AC-38411E47A461}" dt="2024-06-22T09:35:38.263" v="21" actId="1076"/>
      <pc:docMkLst>
        <pc:docMk/>
      </pc:docMkLst>
      <pc:sldChg chg="modSp">
        <pc:chgData name="FU Wanqian" userId="S::wanqian.fu.2023@mitb.smu.edu.sg::5cae03f5-6aa0-4036-a3f7-c3c9ff2ada7a" providerId="AD" clId="Web-{44FF3653-2877-5C5B-49AC-38411E47A461}" dt="2024-06-22T08:58:19.002" v="3" actId="20577"/>
        <pc:sldMkLst>
          <pc:docMk/>
          <pc:sldMk cId="3999855374" sldId="266"/>
        </pc:sldMkLst>
        <pc:spChg chg="mod">
          <ac:chgData name="FU Wanqian" userId="S::wanqian.fu.2023@mitb.smu.edu.sg::5cae03f5-6aa0-4036-a3f7-c3c9ff2ada7a" providerId="AD" clId="Web-{44FF3653-2877-5C5B-49AC-38411E47A461}" dt="2024-06-22T08:58:19.002" v="3" actId="20577"/>
          <ac:spMkLst>
            <pc:docMk/>
            <pc:sldMk cId="3999855374" sldId="266"/>
            <ac:spMk id="3" creationId="{A0F00CF8-8962-7B9D-A249-5BEB732EE8EE}"/>
          </ac:spMkLst>
        </pc:spChg>
      </pc:sldChg>
      <pc:sldChg chg="modSp">
        <pc:chgData name="FU Wanqian" userId="S::wanqian.fu.2023@mitb.smu.edu.sg::5cae03f5-6aa0-4036-a3f7-c3c9ff2ada7a" providerId="AD" clId="Web-{44FF3653-2877-5C5B-49AC-38411E47A461}" dt="2024-06-22T09:35:27.513" v="20" actId="20577"/>
        <pc:sldMkLst>
          <pc:docMk/>
          <pc:sldMk cId="3515813679" sldId="3310"/>
        </pc:sldMkLst>
        <pc:spChg chg="mod">
          <ac:chgData name="FU Wanqian" userId="S::wanqian.fu.2023@mitb.smu.edu.sg::5cae03f5-6aa0-4036-a3f7-c3c9ff2ada7a" providerId="AD" clId="Web-{44FF3653-2877-5C5B-49AC-38411E47A461}" dt="2024-06-22T09:35:27.513" v="20" actId="20577"/>
          <ac:spMkLst>
            <pc:docMk/>
            <pc:sldMk cId="3515813679" sldId="3310"/>
            <ac:spMk id="48" creationId="{7A37B623-B40D-AB42-D300-ADE1346089EC}"/>
          </ac:spMkLst>
        </pc:spChg>
      </pc:sldChg>
      <pc:sldChg chg="modSp">
        <pc:chgData name="FU Wanqian" userId="S::wanqian.fu.2023@mitb.smu.edu.sg::5cae03f5-6aa0-4036-a3f7-c3c9ff2ada7a" providerId="AD" clId="Web-{44FF3653-2877-5C5B-49AC-38411E47A461}" dt="2024-06-22T08:43:49.455" v="1" actId="20577"/>
        <pc:sldMkLst>
          <pc:docMk/>
          <pc:sldMk cId="1777061596" sldId="3387"/>
        </pc:sldMkLst>
        <pc:spChg chg="mod">
          <ac:chgData name="FU Wanqian" userId="S::wanqian.fu.2023@mitb.smu.edu.sg::5cae03f5-6aa0-4036-a3f7-c3c9ff2ada7a" providerId="AD" clId="Web-{44FF3653-2877-5C5B-49AC-38411E47A461}" dt="2024-06-22T08:43:49.455" v="1" actId="20577"/>
          <ac:spMkLst>
            <pc:docMk/>
            <pc:sldMk cId="1777061596" sldId="3387"/>
            <ac:spMk id="3" creationId="{22BEB03C-6C18-9535-9073-623CAFDE1E35}"/>
          </ac:spMkLst>
        </pc:spChg>
      </pc:sldChg>
      <pc:sldChg chg="modSp">
        <pc:chgData name="FU Wanqian" userId="S::wanqian.fu.2023@mitb.smu.edu.sg::5cae03f5-6aa0-4036-a3f7-c3c9ff2ada7a" providerId="AD" clId="Web-{44FF3653-2877-5C5B-49AC-38411E47A461}" dt="2024-06-22T09:35:38.263" v="21" actId="1076"/>
        <pc:sldMkLst>
          <pc:docMk/>
          <pc:sldMk cId="1395602412" sldId="3390"/>
        </pc:sldMkLst>
        <pc:spChg chg="mod">
          <ac:chgData name="FU Wanqian" userId="S::wanqian.fu.2023@mitb.smu.edu.sg::5cae03f5-6aa0-4036-a3f7-c3c9ff2ada7a" providerId="AD" clId="Web-{44FF3653-2877-5C5B-49AC-38411E47A461}" dt="2024-06-22T09:35:38.263" v="21" actId="1076"/>
          <ac:spMkLst>
            <pc:docMk/>
            <pc:sldMk cId="1395602412" sldId="3390"/>
            <ac:spMk id="27" creationId="{31F7D6FA-8322-DFF9-3F69-9E23B2E4A0BC}"/>
          </ac:spMkLst>
        </pc:spChg>
      </pc:sldChg>
    </pc:docChg>
  </pc:docChgLst>
  <pc:docChgLst>
    <pc:chgData name="ZOU Jiaxun" userId="S::jiaxun.zou.2023@mitb.smu.edu.sg::f7be79ee-64b4-40fa-9023-c0730f92cc12" providerId="AD" clId="Web-{58FC32BD-FA9F-486D-BA29-D3120869C9B1}"/>
    <pc:docChg chg="addSld delSld modSld modSection">
      <pc:chgData name="ZOU Jiaxun" userId="S::jiaxun.zou.2023@mitb.smu.edu.sg::f7be79ee-64b4-40fa-9023-c0730f92cc12" providerId="AD" clId="Web-{58FC32BD-FA9F-486D-BA29-D3120869C9B1}" dt="2024-06-21T10:15:14.516" v="434"/>
      <pc:docMkLst>
        <pc:docMk/>
      </pc:docMkLst>
      <pc:sldChg chg="del">
        <pc:chgData name="ZOU Jiaxun" userId="S::jiaxun.zou.2023@mitb.smu.edu.sg::f7be79ee-64b4-40fa-9023-c0730f92cc12" providerId="AD" clId="Web-{58FC32BD-FA9F-486D-BA29-D3120869C9B1}" dt="2024-06-21T09:46:57.126" v="289"/>
        <pc:sldMkLst>
          <pc:docMk/>
          <pc:sldMk cId="1603619685" sldId="379"/>
        </pc:sldMkLst>
      </pc:sldChg>
      <pc:sldChg chg="addSp delSp modSp">
        <pc:chgData name="ZOU Jiaxun" userId="S::jiaxun.zou.2023@mitb.smu.edu.sg::f7be79ee-64b4-40fa-9023-c0730f92cc12" providerId="AD" clId="Web-{58FC32BD-FA9F-486D-BA29-D3120869C9B1}" dt="2024-06-21T10:14:45.406" v="427" actId="20577"/>
        <pc:sldMkLst>
          <pc:docMk/>
          <pc:sldMk cId="447175271" sldId="3380"/>
        </pc:sldMkLst>
        <pc:spChg chg="add del">
          <ac:chgData name="ZOU Jiaxun" userId="S::jiaxun.zou.2023@mitb.smu.edu.sg::f7be79ee-64b4-40fa-9023-c0730f92cc12" providerId="AD" clId="Web-{58FC32BD-FA9F-486D-BA29-D3120869C9B1}" dt="2024-06-21T10:06:33.190" v="330"/>
          <ac:spMkLst>
            <pc:docMk/>
            <pc:sldMk cId="447175271" sldId="3380"/>
            <ac:spMk id="3" creationId="{65512BA0-B8C0-AB27-E53E-6D0786314740}"/>
          </ac:spMkLst>
        </pc:spChg>
        <pc:spChg chg="mod">
          <ac:chgData name="ZOU Jiaxun" userId="S::jiaxun.zou.2023@mitb.smu.edu.sg::f7be79ee-64b4-40fa-9023-c0730f92cc12" providerId="AD" clId="Web-{58FC32BD-FA9F-486D-BA29-D3120869C9B1}" dt="2024-06-21T10:06:30.112" v="325" actId="14100"/>
          <ac:spMkLst>
            <pc:docMk/>
            <pc:sldMk cId="447175271" sldId="3380"/>
            <ac:spMk id="4" creationId="{DBC0D9BB-F069-D898-908B-CFE89458F494}"/>
          </ac:spMkLst>
        </pc:spChg>
        <pc:spChg chg="add del">
          <ac:chgData name="ZOU Jiaxun" userId="S::jiaxun.zou.2023@mitb.smu.edu.sg::f7be79ee-64b4-40fa-9023-c0730f92cc12" providerId="AD" clId="Web-{58FC32BD-FA9F-486D-BA29-D3120869C9B1}" dt="2024-06-21T10:06:33.190" v="329"/>
          <ac:spMkLst>
            <pc:docMk/>
            <pc:sldMk cId="447175271" sldId="3380"/>
            <ac:spMk id="6" creationId="{C0FA94D6-DC1C-A49B-E41E-B946A9DC4DDF}"/>
          </ac:spMkLst>
        </pc:spChg>
        <pc:spChg chg="add del">
          <ac:chgData name="ZOU Jiaxun" userId="S::jiaxun.zou.2023@mitb.smu.edu.sg::f7be79ee-64b4-40fa-9023-c0730f92cc12" providerId="AD" clId="Web-{58FC32BD-FA9F-486D-BA29-D3120869C9B1}" dt="2024-06-21T10:06:33.190" v="328"/>
          <ac:spMkLst>
            <pc:docMk/>
            <pc:sldMk cId="447175271" sldId="3380"/>
            <ac:spMk id="9" creationId="{36ACC5AA-4F50-6632-0E19-33A8EB51310C}"/>
          </ac:spMkLst>
        </pc:spChg>
        <pc:spChg chg="add del">
          <ac:chgData name="ZOU Jiaxun" userId="S::jiaxun.zou.2023@mitb.smu.edu.sg::f7be79ee-64b4-40fa-9023-c0730f92cc12" providerId="AD" clId="Web-{58FC32BD-FA9F-486D-BA29-D3120869C9B1}" dt="2024-06-21T10:06:33.175" v="327"/>
          <ac:spMkLst>
            <pc:docMk/>
            <pc:sldMk cId="447175271" sldId="3380"/>
            <ac:spMk id="11" creationId="{FDF58050-1C2D-D7B9-345D-F09A0BBDC1B7}"/>
          </ac:spMkLst>
        </pc:spChg>
        <pc:spChg chg="add del">
          <ac:chgData name="ZOU Jiaxun" userId="S::jiaxun.zou.2023@mitb.smu.edu.sg::f7be79ee-64b4-40fa-9023-c0730f92cc12" providerId="AD" clId="Web-{58FC32BD-FA9F-486D-BA29-D3120869C9B1}" dt="2024-06-21T10:06:33.175" v="326"/>
          <ac:spMkLst>
            <pc:docMk/>
            <pc:sldMk cId="447175271" sldId="3380"/>
            <ac:spMk id="13" creationId="{E18654C0-734F-8433-B54B-E01663823174}"/>
          </ac:spMkLst>
        </pc:spChg>
        <pc:spChg chg="add">
          <ac:chgData name="ZOU Jiaxun" userId="S::jiaxun.zou.2023@mitb.smu.edu.sg::f7be79ee-64b4-40fa-9023-c0730f92cc12" providerId="AD" clId="Web-{58FC32BD-FA9F-486D-BA29-D3120869C9B1}" dt="2024-06-21T10:09:24.929" v="354"/>
          <ac:spMkLst>
            <pc:docMk/>
            <pc:sldMk cId="447175271" sldId="3380"/>
            <ac:spMk id="15" creationId="{56B32CE2-39B6-30C1-D480-0E700C3C336B}"/>
          </ac:spMkLst>
        </pc:spChg>
        <pc:spChg chg="add mod">
          <ac:chgData name="ZOU Jiaxun" userId="S::jiaxun.zou.2023@mitb.smu.edu.sg::f7be79ee-64b4-40fa-9023-c0730f92cc12" providerId="AD" clId="Web-{58FC32BD-FA9F-486D-BA29-D3120869C9B1}" dt="2024-06-21T10:09:33.195" v="358"/>
          <ac:spMkLst>
            <pc:docMk/>
            <pc:sldMk cId="447175271" sldId="3380"/>
            <ac:spMk id="17" creationId="{A24A453A-FBBB-D3C2-F4C0-EC0A81C31087}"/>
          </ac:spMkLst>
        </pc:spChg>
        <pc:spChg chg="add mod">
          <ac:chgData name="ZOU Jiaxun" userId="S::jiaxun.zou.2023@mitb.smu.edu.sg::f7be79ee-64b4-40fa-9023-c0730f92cc12" providerId="AD" clId="Web-{58FC32BD-FA9F-486D-BA29-D3120869C9B1}" dt="2024-06-21T10:14:45.406" v="427" actId="20577"/>
          <ac:spMkLst>
            <pc:docMk/>
            <pc:sldMk cId="447175271" sldId="3380"/>
            <ac:spMk id="19" creationId="{CBEA1122-A7CE-52B3-88F6-EA4616F23A02}"/>
          </ac:spMkLst>
        </pc:spChg>
        <pc:spChg chg="add">
          <ac:chgData name="ZOU Jiaxun" userId="S::jiaxun.zou.2023@mitb.smu.edu.sg::f7be79ee-64b4-40fa-9023-c0730f92cc12" providerId="AD" clId="Web-{58FC32BD-FA9F-486D-BA29-D3120869C9B1}" dt="2024-06-21T10:09:24.976" v="357"/>
          <ac:spMkLst>
            <pc:docMk/>
            <pc:sldMk cId="447175271" sldId="3380"/>
            <ac:spMk id="21" creationId="{7199DDC6-CB09-8FA7-71B9-0AF0F45FBBA4}"/>
          </ac:spMkLst>
        </pc:spChg>
        <pc:picChg chg="del">
          <ac:chgData name="ZOU Jiaxun" userId="S::jiaxun.zou.2023@mitb.smu.edu.sg::f7be79ee-64b4-40fa-9023-c0730f92cc12" providerId="AD" clId="Web-{58FC32BD-FA9F-486D-BA29-D3120869C9B1}" dt="2024-06-21T09:20:44.414" v="8"/>
          <ac:picMkLst>
            <pc:docMk/>
            <pc:sldMk cId="447175271" sldId="3380"/>
            <ac:picMk id="6" creationId="{E6278B63-BBD7-4DC2-663E-C389CB246F9B}"/>
          </ac:picMkLst>
        </pc:picChg>
        <pc:picChg chg="del">
          <ac:chgData name="ZOU Jiaxun" userId="S::jiaxun.zou.2023@mitb.smu.edu.sg::f7be79ee-64b4-40fa-9023-c0730f92cc12" providerId="AD" clId="Web-{58FC32BD-FA9F-486D-BA29-D3120869C9B1}" dt="2024-06-21T09:20:44.414" v="7"/>
          <ac:picMkLst>
            <pc:docMk/>
            <pc:sldMk cId="447175271" sldId="3380"/>
            <ac:picMk id="10" creationId="{7F8E22D4-63F9-1700-9D8E-A0CABA964017}"/>
          </ac:picMkLst>
        </pc:picChg>
        <pc:picChg chg="del">
          <ac:chgData name="ZOU Jiaxun" userId="S::jiaxun.zou.2023@mitb.smu.edu.sg::f7be79ee-64b4-40fa-9023-c0730f92cc12" providerId="AD" clId="Web-{58FC32BD-FA9F-486D-BA29-D3120869C9B1}" dt="2024-06-21T09:20:44.414" v="6"/>
          <ac:picMkLst>
            <pc:docMk/>
            <pc:sldMk cId="447175271" sldId="3380"/>
            <ac:picMk id="12" creationId="{280F4AAB-2089-E6AC-64E8-65C9777966E5}"/>
          </ac:picMkLst>
        </pc:picChg>
        <pc:picChg chg="del">
          <ac:chgData name="ZOU Jiaxun" userId="S::jiaxun.zou.2023@mitb.smu.edu.sg::f7be79ee-64b4-40fa-9023-c0730f92cc12" providerId="AD" clId="Web-{58FC32BD-FA9F-486D-BA29-D3120869C9B1}" dt="2024-06-21T09:20:44.414" v="5"/>
          <ac:picMkLst>
            <pc:docMk/>
            <pc:sldMk cId="447175271" sldId="3380"/>
            <ac:picMk id="14" creationId="{32A17A3F-033A-9A37-F629-660131093682}"/>
          </ac:picMkLst>
        </pc:picChg>
      </pc:sldChg>
      <pc:sldChg chg="addSp delSp modSp">
        <pc:chgData name="ZOU Jiaxun" userId="S::jiaxun.zou.2023@mitb.smu.edu.sg::f7be79ee-64b4-40fa-9023-c0730f92cc12" providerId="AD" clId="Web-{58FC32BD-FA9F-486D-BA29-D3120869C9B1}" dt="2024-06-21T10:14:25.874" v="417" actId="20577"/>
        <pc:sldMkLst>
          <pc:docMk/>
          <pc:sldMk cId="80887116" sldId="3381"/>
        </pc:sldMkLst>
        <pc:spChg chg="add mod">
          <ac:chgData name="ZOU Jiaxun" userId="S::jiaxun.zou.2023@mitb.smu.edu.sg::f7be79ee-64b4-40fa-9023-c0730f92cc12" providerId="AD" clId="Web-{58FC32BD-FA9F-486D-BA29-D3120869C9B1}" dt="2024-06-21T09:27:03.908" v="211" actId="1076"/>
          <ac:spMkLst>
            <pc:docMk/>
            <pc:sldMk cId="80887116" sldId="3381"/>
            <ac:spMk id="3" creationId="{DF2BB998-9F6B-5A37-22B0-3D5E94A8CCB8}"/>
          </ac:spMkLst>
        </pc:spChg>
        <pc:spChg chg="mod">
          <ac:chgData name="ZOU Jiaxun" userId="S::jiaxun.zou.2023@mitb.smu.edu.sg::f7be79ee-64b4-40fa-9023-c0730f92cc12" providerId="AD" clId="Web-{58FC32BD-FA9F-486D-BA29-D3120869C9B1}" dt="2024-06-21T10:05:19.345" v="298" actId="14100"/>
          <ac:spMkLst>
            <pc:docMk/>
            <pc:sldMk cId="80887116" sldId="3381"/>
            <ac:spMk id="4" creationId="{DBC0D9BB-F069-D898-908B-CFE89458F494}"/>
          </ac:spMkLst>
        </pc:spChg>
        <pc:spChg chg="add mod">
          <ac:chgData name="ZOU Jiaxun" userId="S::jiaxun.zou.2023@mitb.smu.edu.sg::f7be79ee-64b4-40fa-9023-c0730f92cc12" providerId="AD" clId="Web-{58FC32BD-FA9F-486D-BA29-D3120869C9B1}" dt="2024-06-21T10:06:24.112" v="323" actId="1076"/>
          <ac:spMkLst>
            <pc:docMk/>
            <pc:sldMk cId="80887116" sldId="3381"/>
            <ac:spMk id="5" creationId="{EAB76B31-210B-F073-941B-542692057038}"/>
          </ac:spMkLst>
        </pc:spChg>
        <pc:spChg chg="add del mod">
          <ac:chgData name="ZOU Jiaxun" userId="S::jiaxun.zou.2023@mitb.smu.edu.sg::f7be79ee-64b4-40fa-9023-c0730f92cc12" providerId="AD" clId="Web-{58FC32BD-FA9F-486D-BA29-D3120869C9B1}" dt="2024-06-21T10:06:12.315" v="318"/>
          <ac:spMkLst>
            <pc:docMk/>
            <pc:sldMk cId="80887116" sldId="3381"/>
            <ac:spMk id="10" creationId="{2F56B8E3-CA14-B3E4-C8AC-687A128F399E}"/>
          </ac:spMkLst>
        </pc:spChg>
        <pc:spChg chg="add mod">
          <ac:chgData name="ZOU Jiaxun" userId="S::jiaxun.zou.2023@mitb.smu.edu.sg::f7be79ee-64b4-40fa-9023-c0730f92cc12" providerId="AD" clId="Web-{58FC32BD-FA9F-486D-BA29-D3120869C9B1}" dt="2024-06-21T10:05:08.782" v="295" actId="1076"/>
          <ac:spMkLst>
            <pc:docMk/>
            <pc:sldMk cId="80887116" sldId="3381"/>
            <ac:spMk id="11" creationId="{5B17DC1F-98FE-131B-E5A3-8E01226F1FB0}"/>
          </ac:spMkLst>
        </pc:spChg>
        <pc:spChg chg="add mod">
          <ac:chgData name="ZOU Jiaxun" userId="S::jiaxun.zou.2023@mitb.smu.edu.sg::f7be79ee-64b4-40fa-9023-c0730f92cc12" providerId="AD" clId="Web-{58FC32BD-FA9F-486D-BA29-D3120869C9B1}" dt="2024-06-21T10:05:11.235" v="296" actId="1076"/>
          <ac:spMkLst>
            <pc:docMk/>
            <pc:sldMk cId="80887116" sldId="3381"/>
            <ac:spMk id="15" creationId="{55EE71ED-61FF-9FEE-B827-CF72B39A6EFF}"/>
          </ac:spMkLst>
        </pc:spChg>
        <pc:spChg chg="add mod">
          <ac:chgData name="ZOU Jiaxun" userId="S::jiaxun.zou.2023@mitb.smu.edu.sg::f7be79ee-64b4-40fa-9023-c0730f92cc12" providerId="AD" clId="Web-{58FC32BD-FA9F-486D-BA29-D3120869C9B1}" dt="2024-06-21T10:08:31.318" v="352" actId="1076"/>
          <ac:spMkLst>
            <pc:docMk/>
            <pc:sldMk cId="80887116" sldId="3381"/>
            <ac:spMk id="16" creationId="{B40402EA-2C7A-3B12-E59A-C26E2B73942B}"/>
          </ac:spMkLst>
        </pc:spChg>
        <pc:spChg chg="add mod">
          <ac:chgData name="ZOU Jiaxun" userId="S::jiaxun.zou.2023@mitb.smu.edu.sg::f7be79ee-64b4-40fa-9023-c0730f92cc12" providerId="AD" clId="Web-{58FC32BD-FA9F-486D-BA29-D3120869C9B1}" dt="2024-06-21T10:14:25.874" v="417" actId="20577"/>
          <ac:spMkLst>
            <pc:docMk/>
            <pc:sldMk cId="80887116" sldId="3381"/>
            <ac:spMk id="18" creationId="{69BD7EE9-DA05-78A9-B5B0-E38350CA1EBC}"/>
          </ac:spMkLst>
        </pc:spChg>
        <pc:spChg chg="add mod">
          <ac:chgData name="ZOU Jiaxun" userId="S::jiaxun.zou.2023@mitb.smu.edu.sg::f7be79ee-64b4-40fa-9023-c0730f92cc12" providerId="AD" clId="Web-{58FC32BD-FA9F-486D-BA29-D3120869C9B1}" dt="2024-06-21T10:06:24.128" v="324" actId="1076"/>
          <ac:spMkLst>
            <pc:docMk/>
            <pc:sldMk cId="80887116" sldId="3381"/>
            <ac:spMk id="20" creationId="{8026C770-B039-9441-766B-AE9BBC27EBBD}"/>
          </ac:spMkLst>
        </pc:spChg>
        <pc:picChg chg="del mod">
          <ac:chgData name="ZOU Jiaxun" userId="S::jiaxun.zou.2023@mitb.smu.edu.sg::f7be79ee-64b4-40fa-9023-c0730f92cc12" providerId="AD" clId="Web-{58FC32BD-FA9F-486D-BA29-D3120869C9B1}" dt="2024-06-21T09:24:06.982" v="49"/>
          <ac:picMkLst>
            <pc:docMk/>
            <pc:sldMk cId="80887116" sldId="3381"/>
            <ac:picMk id="5" creationId="{01BF03B7-D5E7-ECAA-865B-32D129970386}"/>
          </ac:picMkLst>
        </pc:picChg>
        <pc:picChg chg="add mod">
          <ac:chgData name="ZOU Jiaxun" userId="S::jiaxun.zou.2023@mitb.smu.edu.sg::f7be79ee-64b4-40fa-9023-c0730f92cc12" providerId="AD" clId="Web-{58FC32BD-FA9F-486D-BA29-D3120869C9B1}" dt="2024-06-21T10:05:13.954" v="297" actId="1076"/>
          <ac:picMkLst>
            <pc:docMk/>
            <pc:sldMk cId="80887116" sldId="3381"/>
            <ac:picMk id="8" creationId="{801D8F74-B0B3-A96A-71A1-BE8711E1ABE3}"/>
          </ac:picMkLst>
        </pc:picChg>
        <pc:picChg chg="del">
          <ac:chgData name="ZOU Jiaxun" userId="S::jiaxun.zou.2023@mitb.smu.edu.sg::f7be79ee-64b4-40fa-9023-c0730f92cc12" providerId="AD" clId="Web-{58FC32BD-FA9F-486D-BA29-D3120869C9B1}" dt="2024-06-21T09:25:22.109" v="99"/>
          <ac:picMkLst>
            <pc:docMk/>
            <pc:sldMk cId="80887116" sldId="3381"/>
            <ac:picMk id="10" creationId="{7F8E22D4-63F9-1700-9D8E-A0CABA964017}"/>
          </ac:picMkLst>
        </pc:picChg>
      </pc:sldChg>
      <pc:sldChg chg="addSp delSp add replId">
        <pc:chgData name="ZOU Jiaxun" userId="S::jiaxun.zou.2023@mitb.smu.edu.sg::f7be79ee-64b4-40fa-9023-c0730f92cc12" providerId="AD" clId="Web-{58FC32BD-FA9F-486D-BA29-D3120869C9B1}" dt="2024-06-21T10:15:14.516" v="434"/>
        <pc:sldMkLst>
          <pc:docMk/>
          <pc:sldMk cId="1485930436" sldId="3383"/>
        </pc:sldMkLst>
        <pc:spChg chg="del">
          <ac:chgData name="ZOU Jiaxun" userId="S::jiaxun.zou.2023@mitb.smu.edu.sg::f7be79ee-64b4-40fa-9023-c0730f92cc12" providerId="AD" clId="Web-{58FC32BD-FA9F-486D-BA29-D3120869C9B1}" dt="2024-06-21T10:15:14.516" v="431"/>
          <ac:spMkLst>
            <pc:docMk/>
            <pc:sldMk cId="1485930436" sldId="3383"/>
            <ac:spMk id="3" creationId="{DF2BB998-9F6B-5A37-22B0-3D5E94A8CCB8}"/>
          </ac:spMkLst>
        </pc:spChg>
        <pc:spChg chg="del">
          <ac:chgData name="ZOU Jiaxun" userId="S::jiaxun.zou.2023@mitb.smu.edu.sg::f7be79ee-64b4-40fa-9023-c0730f92cc12" providerId="AD" clId="Web-{58FC32BD-FA9F-486D-BA29-D3120869C9B1}" dt="2024-06-21T10:14:31.702" v="421"/>
          <ac:spMkLst>
            <pc:docMk/>
            <pc:sldMk cId="1485930436" sldId="3383"/>
            <ac:spMk id="5" creationId="{EAB76B31-210B-F073-941B-542692057038}"/>
          </ac:spMkLst>
        </pc:spChg>
        <pc:spChg chg="add">
          <ac:chgData name="ZOU Jiaxun" userId="S::jiaxun.zou.2023@mitb.smu.edu.sg::f7be79ee-64b4-40fa-9023-c0730f92cc12" providerId="AD" clId="Web-{58FC32BD-FA9F-486D-BA29-D3120869C9B1}" dt="2024-06-21T10:14:32.218" v="422"/>
          <ac:spMkLst>
            <pc:docMk/>
            <pc:sldMk cId="1485930436" sldId="3383"/>
            <ac:spMk id="9" creationId="{961391E1-44CD-1EFC-055D-7AB92B797339}"/>
          </ac:spMkLst>
        </pc:spChg>
        <pc:spChg chg="del">
          <ac:chgData name="ZOU Jiaxun" userId="S::jiaxun.zou.2023@mitb.smu.edu.sg::f7be79ee-64b4-40fa-9023-c0730f92cc12" providerId="AD" clId="Web-{58FC32BD-FA9F-486D-BA29-D3120869C9B1}" dt="2024-06-21T10:15:14.516" v="429"/>
          <ac:spMkLst>
            <pc:docMk/>
            <pc:sldMk cId="1485930436" sldId="3383"/>
            <ac:spMk id="11" creationId="{5B17DC1F-98FE-131B-E5A3-8E01226F1FB0}"/>
          </ac:spMkLst>
        </pc:spChg>
        <pc:spChg chg="add">
          <ac:chgData name="ZOU Jiaxun" userId="S::jiaxun.zou.2023@mitb.smu.edu.sg::f7be79ee-64b4-40fa-9023-c0730f92cc12" providerId="AD" clId="Web-{58FC32BD-FA9F-486D-BA29-D3120869C9B1}" dt="2024-06-21T10:14:32.234" v="423"/>
          <ac:spMkLst>
            <pc:docMk/>
            <pc:sldMk cId="1485930436" sldId="3383"/>
            <ac:spMk id="13" creationId="{24C8165E-BD74-BC6D-A475-B49C1B5AC7EB}"/>
          </ac:spMkLst>
        </pc:spChg>
        <pc:spChg chg="del">
          <ac:chgData name="ZOU Jiaxun" userId="S::jiaxun.zou.2023@mitb.smu.edu.sg::f7be79ee-64b4-40fa-9023-c0730f92cc12" providerId="AD" clId="Web-{58FC32BD-FA9F-486D-BA29-D3120869C9B1}" dt="2024-06-21T10:15:14.516" v="428"/>
          <ac:spMkLst>
            <pc:docMk/>
            <pc:sldMk cId="1485930436" sldId="3383"/>
            <ac:spMk id="15" creationId="{55EE71ED-61FF-9FEE-B827-CF72B39A6EFF}"/>
          </ac:spMkLst>
        </pc:spChg>
        <pc:spChg chg="del">
          <ac:chgData name="ZOU Jiaxun" userId="S::jiaxun.zou.2023@mitb.smu.edu.sg::f7be79ee-64b4-40fa-9023-c0730f92cc12" providerId="AD" clId="Web-{58FC32BD-FA9F-486D-BA29-D3120869C9B1}" dt="2024-06-21T10:14:31.702" v="420"/>
          <ac:spMkLst>
            <pc:docMk/>
            <pc:sldMk cId="1485930436" sldId="3383"/>
            <ac:spMk id="16" creationId="{B40402EA-2C7A-3B12-E59A-C26E2B73942B}"/>
          </ac:spMkLst>
        </pc:spChg>
        <pc:spChg chg="del">
          <ac:chgData name="ZOU Jiaxun" userId="S::jiaxun.zou.2023@mitb.smu.edu.sg::f7be79ee-64b4-40fa-9023-c0730f92cc12" providerId="AD" clId="Web-{58FC32BD-FA9F-486D-BA29-D3120869C9B1}" dt="2024-06-21T10:14:31.702" v="419"/>
          <ac:spMkLst>
            <pc:docMk/>
            <pc:sldMk cId="1485930436" sldId="3383"/>
            <ac:spMk id="18" creationId="{69BD7EE9-DA05-78A9-B5B0-E38350CA1EBC}"/>
          </ac:spMkLst>
        </pc:spChg>
        <pc:spChg chg="add">
          <ac:chgData name="ZOU Jiaxun" userId="S::jiaxun.zou.2023@mitb.smu.edu.sg::f7be79ee-64b4-40fa-9023-c0730f92cc12" providerId="AD" clId="Web-{58FC32BD-FA9F-486D-BA29-D3120869C9B1}" dt="2024-06-21T10:14:32.249" v="424"/>
          <ac:spMkLst>
            <pc:docMk/>
            <pc:sldMk cId="1485930436" sldId="3383"/>
            <ac:spMk id="19" creationId="{346FB355-6858-FA2A-FEB6-888D87C2AE28}"/>
          </ac:spMkLst>
        </pc:spChg>
        <pc:spChg chg="del">
          <ac:chgData name="ZOU Jiaxun" userId="S::jiaxun.zou.2023@mitb.smu.edu.sg::f7be79ee-64b4-40fa-9023-c0730f92cc12" providerId="AD" clId="Web-{58FC32BD-FA9F-486D-BA29-D3120869C9B1}" dt="2024-06-21T10:14:31.702" v="418"/>
          <ac:spMkLst>
            <pc:docMk/>
            <pc:sldMk cId="1485930436" sldId="3383"/>
            <ac:spMk id="20" creationId="{8026C770-B039-9441-766B-AE9BBC27EBBD}"/>
          </ac:spMkLst>
        </pc:spChg>
        <pc:spChg chg="add">
          <ac:chgData name="ZOU Jiaxun" userId="S::jiaxun.zou.2023@mitb.smu.edu.sg::f7be79ee-64b4-40fa-9023-c0730f92cc12" providerId="AD" clId="Web-{58FC32BD-FA9F-486D-BA29-D3120869C9B1}" dt="2024-06-21T10:14:32.265" v="425"/>
          <ac:spMkLst>
            <pc:docMk/>
            <pc:sldMk cId="1485930436" sldId="3383"/>
            <ac:spMk id="22" creationId="{1B4D74B1-9D6F-A7BF-D990-3EDEB9796AF6}"/>
          </ac:spMkLst>
        </pc:spChg>
        <pc:picChg chg="del">
          <ac:chgData name="ZOU Jiaxun" userId="S::jiaxun.zou.2023@mitb.smu.edu.sg::f7be79ee-64b4-40fa-9023-c0730f92cc12" providerId="AD" clId="Web-{58FC32BD-FA9F-486D-BA29-D3120869C9B1}" dt="2024-06-21T10:15:14.516" v="434"/>
          <ac:picMkLst>
            <pc:docMk/>
            <pc:sldMk cId="1485930436" sldId="3383"/>
            <ac:picMk id="6" creationId="{E6278B63-BBD7-4DC2-663E-C389CB246F9B}"/>
          </ac:picMkLst>
        </pc:picChg>
        <pc:picChg chg="del">
          <ac:chgData name="ZOU Jiaxun" userId="S::jiaxun.zou.2023@mitb.smu.edu.sg::f7be79ee-64b4-40fa-9023-c0730f92cc12" providerId="AD" clId="Web-{58FC32BD-FA9F-486D-BA29-D3120869C9B1}" dt="2024-06-21T10:15:14.516" v="430"/>
          <ac:picMkLst>
            <pc:docMk/>
            <pc:sldMk cId="1485930436" sldId="3383"/>
            <ac:picMk id="8" creationId="{801D8F74-B0B3-A96A-71A1-BE8711E1ABE3}"/>
          </ac:picMkLst>
        </pc:picChg>
        <pc:picChg chg="del">
          <ac:chgData name="ZOU Jiaxun" userId="S::jiaxun.zou.2023@mitb.smu.edu.sg::f7be79ee-64b4-40fa-9023-c0730f92cc12" providerId="AD" clId="Web-{58FC32BD-FA9F-486D-BA29-D3120869C9B1}" dt="2024-06-21T10:15:14.516" v="433"/>
          <ac:picMkLst>
            <pc:docMk/>
            <pc:sldMk cId="1485930436" sldId="3383"/>
            <ac:picMk id="12" creationId="{280F4AAB-2089-E6AC-64E8-65C9777966E5}"/>
          </ac:picMkLst>
        </pc:picChg>
        <pc:picChg chg="del">
          <ac:chgData name="ZOU Jiaxun" userId="S::jiaxun.zou.2023@mitb.smu.edu.sg::f7be79ee-64b4-40fa-9023-c0730f92cc12" providerId="AD" clId="Web-{58FC32BD-FA9F-486D-BA29-D3120869C9B1}" dt="2024-06-21T10:15:14.516" v="432"/>
          <ac:picMkLst>
            <pc:docMk/>
            <pc:sldMk cId="1485930436" sldId="3383"/>
            <ac:picMk id="14" creationId="{32A17A3F-033A-9A37-F629-660131093682}"/>
          </ac:picMkLst>
        </pc:picChg>
      </pc:sldChg>
    </pc:docChg>
  </pc:docChgLst>
  <pc:docChgLst>
    <pc:chgData name="LIANG Xiuhao" userId="S::xh.liang.2023@mitb.smu.edu.sg::40255a1e-5dfe-4a62-9872-f029fe1d33cf" providerId="AD" clId="Web-{0CFFEFD0-B4B7-FDC4-FBF6-CC6BA1B9A029}"/>
    <pc:docChg chg="addSld delSld modSld sldOrd modSection">
      <pc:chgData name="LIANG Xiuhao" userId="S::xh.liang.2023@mitb.smu.edu.sg::40255a1e-5dfe-4a62-9872-f029fe1d33cf" providerId="AD" clId="Web-{0CFFEFD0-B4B7-FDC4-FBF6-CC6BA1B9A029}" dt="2024-06-21T16:33:27.954" v="1733" actId="20577"/>
      <pc:docMkLst>
        <pc:docMk/>
      </pc:docMkLst>
      <pc:sldChg chg="mod ord modShow">
        <pc:chgData name="LIANG Xiuhao" userId="S::xh.liang.2023@mitb.smu.edu.sg::40255a1e-5dfe-4a62-9872-f029fe1d33cf" providerId="AD" clId="Web-{0CFFEFD0-B4B7-FDC4-FBF6-CC6BA1B9A029}" dt="2024-06-21T15:02:08.086" v="215"/>
        <pc:sldMkLst>
          <pc:docMk/>
          <pc:sldMk cId="1816421041" sldId="286"/>
        </pc:sldMkLst>
      </pc:sldChg>
      <pc:sldChg chg="mod ord modShow">
        <pc:chgData name="LIANG Xiuhao" userId="S::xh.liang.2023@mitb.smu.edu.sg::40255a1e-5dfe-4a62-9872-f029fe1d33cf" providerId="AD" clId="Web-{0CFFEFD0-B4B7-FDC4-FBF6-CC6BA1B9A029}" dt="2024-06-21T15:02:08.086" v="214"/>
        <pc:sldMkLst>
          <pc:docMk/>
          <pc:sldMk cId="2020655836" sldId="287"/>
        </pc:sldMkLst>
      </pc:sldChg>
      <pc:sldChg chg="mod ord modShow">
        <pc:chgData name="LIANG Xiuhao" userId="S::xh.liang.2023@mitb.smu.edu.sg::40255a1e-5dfe-4a62-9872-f029fe1d33cf" providerId="AD" clId="Web-{0CFFEFD0-B4B7-FDC4-FBF6-CC6BA1B9A029}" dt="2024-06-21T15:02:08.086" v="213"/>
        <pc:sldMkLst>
          <pc:docMk/>
          <pc:sldMk cId="326260997" sldId="288"/>
        </pc:sldMkLst>
      </pc:sldChg>
      <pc:sldChg chg="addSp delSp modSp">
        <pc:chgData name="LIANG Xiuhao" userId="S::xh.liang.2023@mitb.smu.edu.sg::40255a1e-5dfe-4a62-9872-f029fe1d33cf" providerId="AD" clId="Web-{0CFFEFD0-B4B7-FDC4-FBF6-CC6BA1B9A029}" dt="2024-06-21T08:44:51.043" v="2"/>
        <pc:sldMkLst>
          <pc:docMk/>
          <pc:sldMk cId="2364951655" sldId="292"/>
        </pc:sldMkLst>
        <pc:picChg chg="del">
          <ac:chgData name="LIANG Xiuhao" userId="S::xh.liang.2023@mitb.smu.edu.sg::40255a1e-5dfe-4a62-9872-f029fe1d33cf" providerId="AD" clId="Web-{0CFFEFD0-B4B7-FDC4-FBF6-CC6BA1B9A029}" dt="2024-06-21T08:44:32.917" v="0"/>
          <ac:picMkLst>
            <pc:docMk/>
            <pc:sldMk cId="2364951655" sldId="292"/>
            <ac:picMk id="4" creationId="{5E26382E-B734-C809-99CA-8DFA23D75674}"/>
          </ac:picMkLst>
        </pc:picChg>
        <pc:picChg chg="add del mod">
          <ac:chgData name="LIANG Xiuhao" userId="S::xh.liang.2023@mitb.smu.edu.sg::40255a1e-5dfe-4a62-9872-f029fe1d33cf" providerId="AD" clId="Web-{0CFFEFD0-B4B7-FDC4-FBF6-CC6BA1B9A029}" dt="2024-06-21T08:44:51.043" v="2"/>
          <ac:picMkLst>
            <pc:docMk/>
            <pc:sldMk cId="2364951655" sldId="292"/>
            <ac:picMk id="5" creationId="{F2A41FF6-84A2-78DF-3429-62716FA91C6D}"/>
          </ac:picMkLst>
        </pc:picChg>
      </pc:sldChg>
      <pc:sldChg chg="ord">
        <pc:chgData name="LIANG Xiuhao" userId="S::xh.liang.2023@mitb.smu.edu.sg::40255a1e-5dfe-4a62-9872-f029fe1d33cf" providerId="AD" clId="Web-{0CFFEFD0-B4B7-FDC4-FBF6-CC6BA1B9A029}" dt="2024-06-21T14:23:05.879" v="140"/>
        <pc:sldMkLst>
          <pc:docMk/>
          <pc:sldMk cId="1063861567" sldId="295"/>
        </pc:sldMkLst>
      </pc:sldChg>
      <pc:sldChg chg="delSp modSp">
        <pc:chgData name="LIANG Xiuhao" userId="S::xh.liang.2023@mitb.smu.edu.sg::40255a1e-5dfe-4a62-9872-f029fe1d33cf" providerId="AD" clId="Web-{0CFFEFD0-B4B7-FDC4-FBF6-CC6BA1B9A029}" dt="2024-06-21T14:20:44.283" v="135"/>
        <pc:sldMkLst>
          <pc:docMk/>
          <pc:sldMk cId="2324780437" sldId="297"/>
        </pc:sldMkLst>
        <pc:spChg chg="del mod">
          <ac:chgData name="LIANG Xiuhao" userId="S::xh.liang.2023@mitb.smu.edu.sg::40255a1e-5dfe-4a62-9872-f029fe1d33cf" providerId="AD" clId="Web-{0CFFEFD0-B4B7-FDC4-FBF6-CC6BA1B9A029}" dt="2024-06-21T14:20:44.283" v="135"/>
          <ac:spMkLst>
            <pc:docMk/>
            <pc:sldMk cId="2324780437" sldId="297"/>
            <ac:spMk id="5" creationId="{973BBE52-D0FE-475D-3D2E-E4A244168359}"/>
          </ac:spMkLst>
        </pc:spChg>
      </pc:sldChg>
      <pc:sldChg chg="delSp">
        <pc:chgData name="LIANG Xiuhao" userId="S::xh.liang.2023@mitb.smu.edu.sg::40255a1e-5dfe-4a62-9872-f029fe1d33cf" providerId="AD" clId="Web-{0CFFEFD0-B4B7-FDC4-FBF6-CC6BA1B9A029}" dt="2024-06-21T14:20:47.487" v="136"/>
        <pc:sldMkLst>
          <pc:docMk/>
          <pc:sldMk cId="2243869208" sldId="300"/>
        </pc:sldMkLst>
        <pc:spChg chg="del">
          <ac:chgData name="LIANG Xiuhao" userId="S::xh.liang.2023@mitb.smu.edu.sg::40255a1e-5dfe-4a62-9872-f029fe1d33cf" providerId="AD" clId="Web-{0CFFEFD0-B4B7-FDC4-FBF6-CC6BA1B9A029}" dt="2024-06-21T14:20:47.487" v="136"/>
          <ac:spMkLst>
            <pc:docMk/>
            <pc:sldMk cId="2243869208" sldId="300"/>
            <ac:spMk id="4" creationId="{EF68E5D6-F515-3404-C0CD-D3CAC8A9525D}"/>
          </ac:spMkLst>
        </pc:spChg>
      </pc:sldChg>
      <pc:sldChg chg="ord">
        <pc:chgData name="LIANG Xiuhao" userId="S::xh.liang.2023@mitb.smu.edu.sg::40255a1e-5dfe-4a62-9872-f029fe1d33cf" providerId="AD" clId="Web-{0CFFEFD0-B4B7-FDC4-FBF6-CC6BA1B9A029}" dt="2024-06-21T14:23:05.879" v="139"/>
        <pc:sldMkLst>
          <pc:docMk/>
          <pc:sldMk cId="3080397698" sldId="306"/>
        </pc:sldMkLst>
      </pc:sldChg>
      <pc:sldChg chg="ord">
        <pc:chgData name="LIANG Xiuhao" userId="S::xh.liang.2023@mitb.smu.edu.sg::40255a1e-5dfe-4a62-9872-f029fe1d33cf" providerId="AD" clId="Web-{0CFFEFD0-B4B7-FDC4-FBF6-CC6BA1B9A029}" dt="2024-06-21T14:23:05.879" v="138"/>
        <pc:sldMkLst>
          <pc:docMk/>
          <pc:sldMk cId="2450188821" sldId="307"/>
        </pc:sldMkLst>
      </pc:sldChg>
      <pc:sldChg chg="ord">
        <pc:chgData name="LIANG Xiuhao" userId="S::xh.liang.2023@mitb.smu.edu.sg::40255a1e-5dfe-4a62-9872-f029fe1d33cf" providerId="AD" clId="Web-{0CFFEFD0-B4B7-FDC4-FBF6-CC6BA1B9A029}" dt="2024-06-21T14:23:05.879" v="137"/>
        <pc:sldMkLst>
          <pc:docMk/>
          <pc:sldMk cId="2489973507" sldId="311"/>
        </pc:sldMkLst>
      </pc:sldChg>
      <pc:sldChg chg="del">
        <pc:chgData name="LIANG Xiuhao" userId="S::xh.liang.2023@mitb.smu.edu.sg::40255a1e-5dfe-4a62-9872-f029fe1d33cf" providerId="AD" clId="Web-{0CFFEFD0-B4B7-FDC4-FBF6-CC6BA1B9A029}" dt="2024-06-21T15:08:52.404" v="298"/>
        <pc:sldMkLst>
          <pc:docMk/>
          <pc:sldMk cId="3453666655" sldId="368"/>
        </pc:sldMkLst>
      </pc:sldChg>
      <pc:sldChg chg="modSp">
        <pc:chgData name="LIANG Xiuhao" userId="S::xh.liang.2023@mitb.smu.edu.sg::40255a1e-5dfe-4a62-9872-f029fe1d33cf" providerId="AD" clId="Web-{0CFFEFD0-B4B7-FDC4-FBF6-CC6BA1B9A029}" dt="2024-06-21T14:33:09.955" v="150" actId="20577"/>
        <pc:sldMkLst>
          <pc:docMk/>
          <pc:sldMk cId="1139492467" sldId="372"/>
        </pc:sldMkLst>
        <pc:spChg chg="mod">
          <ac:chgData name="LIANG Xiuhao" userId="S::xh.liang.2023@mitb.smu.edu.sg::40255a1e-5dfe-4a62-9872-f029fe1d33cf" providerId="AD" clId="Web-{0CFFEFD0-B4B7-FDC4-FBF6-CC6BA1B9A029}" dt="2024-06-21T14:33:09.955" v="150" actId="20577"/>
          <ac:spMkLst>
            <pc:docMk/>
            <pc:sldMk cId="1139492467" sldId="372"/>
            <ac:spMk id="3" creationId="{34AC79BE-83D5-2C32-D3E0-8E6FB9D7959A}"/>
          </ac:spMkLst>
        </pc:spChg>
        <pc:spChg chg="mod">
          <ac:chgData name="LIANG Xiuhao" userId="S::xh.liang.2023@mitb.smu.edu.sg::40255a1e-5dfe-4a62-9872-f029fe1d33cf" providerId="AD" clId="Web-{0CFFEFD0-B4B7-FDC4-FBF6-CC6BA1B9A029}" dt="2024-06-21T14:30:31.119" v="141" actId="1076"/>
          <ac:spMkLst>
            <pc:docMk/>
            <pc:sldMk cId="1139492467" sldId="372"/>
            <ac:spMk id="10" creationId="{004717D6-11A4-1BBB-7841-55DA68F9FDFC}"/>
          </ac:spMkLst>
        </pc:spChg>
      </pc:sldChg>
      <pc:sldChg chg="del">
        <pc:chgData name="LIANG Xiuhao" userId="S::xh.liang.2023@mitb.smu.edu.sg::40255a1e-5dfe-4a62-9872-f029fe1d33cf" providerId="AD" clId="Web-{0CFFEFD0-B4B7-FDC4-FBF6-CC6BA1B9A029}" dt="2024-06-21T15:08:42.872" v="295"/>
        <pc:sldMkLst>
          <pc:docMk/>
          <pc:sldMk cId="502812221" sldId="376"/>
        </pc:sldMkLst>
      </pc:sldChg>
      <pc:sldChg chg="del">
        <pc:chgData name="LIANG Xiuhao" userId="S::xh.liang.2023@mitb.smu.edu.sg::40255a1e-5dfe-4a62-9872-f029fe1d33cf" providerId="AD" clId="Web-{0CFFEFD0-B4B7-FDC4-FBF6-CC6BA1B9A029}" dt="2024-06-21T15:08:44.982" v="296"/>
        <pc:sldMkLst>
          <pc:docMk/>
          <pc:sldMk cId="1404902503" sldId="377"/>
        </pc:sldMkLst>
      </pc:sldChg>
      <pc:sldChg chg="ord">
        <pc:chgData name="LIANG Xiuhao" userId="S::xh.liang.2023@mitb.smu.edu.sg::40255a1e-5dfe-4a62-9872-f029fe1d33cf" providerId="AD" clId="Web-{0CFFEFD0-B4B7-FDC4-FBF6-CC6BA1B9A029}" dt="2024-06-21T15:11:01.390" v="370"/>
        <pc:sldMkLst>
          <pc:docMk/>
          <pc:sldMk cId="2451050798" sldId="382"/>
        </pc:sldMkLst>
      </pc:sldChg>
      <pc:sldChg chg="modSp">
        <pc:chgData name="LIANG Xiuhao" userId="S::xh.liang.2023@mitb.smu.edu.sg::40255a1e-5dfe-4a62-9872-f029fe1d33cf" providerId="AD" clId="Web-{0CFFEFD0-B4B7-FDC4-FBF6-CC6BA1B9A029}" dt="2024-06-21T14:34:27.456" v="161" actId="20577"/>
        <pc:sldMkLst>
          <pc:docMk/>
          <pc:sldMk cId="1409103115" sldId="384"/>
        </pc:sldMkLst>
        <pc:spChg chg="mod">
          <ac:chgData name="LIANG Xiuhao" userId="S::xh.liang.2023@mitb.smu.edu.sg::40255a1e-5dfe-4a62-9872-f029fe1d33cf" providerId="AD" clId="Web-{0CFFEFD0-B4B7-FDC4-FBF6-CC6BA1B9A029}" dt="2024-06-21T14:34:27.456" v="161" actId="20577"/>
          <ac:spMkLst>
            <pc:docMk/>
            <pc:sldMk cId="1409103115" sldId="384"/>
            <ac:spMk id="3" creationId="{578345A7-B170-E706-3345-3C2801EEBD97}"/>
          </ac:spMkLst>
        </pc:spChg>
      </pc:sldChg>
      <pc:sldChg chg="modSp">
        <pc:chgData name="LIANG Xiuhao" userId="S::xh.liang.2023@mitb.smu.edu.sg::40255a1e-5dfe-4a62-9872-f029fe1d33cf" providerId="AD" clId="Web-{0CFFEFD0-B4B7-FDC4-FBF6-CC6BA1B9A029}" dt="2024-06-21T14:12:16.105" v="11" actId="20577"/>
        <pc:sldMkLst>
          <pc:docMk/>
          <pc:sldMk cId="2494297897" sldId="386"/>
        </pc:sldMkLst>
        <pc:spChg chg="mod">
          <ac:chgData name="LIANG Xiuhao" userId="S::xh.liang.2023@mitb.smu.edu.sg::40255a1e-5dfe-4a62-9872-f029fe1d33cf" providerId="AD" clId="Web-{0CFFEFD0-B4B7-FDC4-FBF6-CC6BA1B9A029}" dt="2024-06-21T14:12:16.105" v="11" actId="20577"/>
          <ac:spMkLst>
            <pc:docMk/>
            <pc:sldMk cId="2494297897" sldId="386"/>
            <ac:spMk id="46" creationId="{18873E27-441C-C2E5-6DB7-546EE2A1677B}"/>
          </ac:spMkLst>
        </pc:spChg>
      </pc:sldChg>
      <pc:sldChg chg="modSp">
        <pc:chgData name="LIANG Xiuhao" userId="S::xh.liang.2023@mitb.smu.edu.sg::40255a1e-5dfe-4a62-9872-f029fe1d33cf" providerId="AD" clId="Web-{0CFFEFD0-B4B7-FDC4-FBF6-CC6BA1B9A029}" dt="2024-06-21T15:26:01.356" v="623" actId="20577"/>
        <pc:sldMkLst>
          <pc:docMk/>
          <pc:sldMk cId="2667357730" sldId="387"/>
        </pc:sldMkLst>
        <pc:spChg chg="mod">
          <ac:chgData name="LIANG Xiuhao" userId="S::xh.liang.2023@mitb.smu.edu.sg::40255a1e-5dfe-4a62-9872-f029fe1d33cf" providerId="AD" clId="Web-{0CFFEFD0-B4B7-FDC4-FBF6-CC6BA1B9A029}" dt="2024-06-21T15:26:01.356" v="623" actId="20577"/>
          <ac:spMkLst>
            <pc:docMk/>
            <pc:sldMk cId="2667357730" sldId="387"/>
            <ac:spMk id="18" creationId="{90A7E6AE-4BA1-64C8-FE6A-91A9587E975E}"/>
          </ac:spMkLst>
        </pc:spChg>
      </pc:sldChg>
      <pc:sldChg chg="del">
        <pc:chgData name="LIANG Xiuhao" userId="S::xh.liang.2023@mitb.smu.edu.sg::40255a1e-5dfe-4a62-9872-f029fe1d33cf" providerId="AD" clId="Web-{0CFFEFD0-B4B7-FDC4-FBF6-CC6BA1B9A029}" dt="2024-06-21T15:08:52.404" v="297"/>
        <pc:sldMkLst>
          <pc:docMk/>
          <pc:sldMk cId="4217028142" sldId="391"/>
        </pc:sldMkLst>
      </pc:sldChg>
      <pc:sldChg chg="addSp delSp modSp modNotes">
        <pc:chgData name="LIANG Xiuhao" userId="S::xh.liang.2023@mitb.smu.edu.sg::40255a1e-5dfe-4a62-9872-f029fe1d33cf" providerId="AD" clId="Web-{0CFFEFD0-B4B7-FDC4-FBF6-CC6BA1B9A029}" dt="2024-06-21T15:17:23.209" v="489" actId="20577"/>
        <pc:sldMkLst>
          <pc:docMk/>
          <pc:sldMk cId="3515813679" sldId="3310"/>
        </pc:sldMkLst>
        <pc:spChg chg="add mod">
          <ac:chgData name="LIANG Xiuhao" userId="S::xh.liang.2023@mitb.smu.edu.sg::40255a1e-5dfe-4a62-9872-f029fe1d33cf" providerId="AD" clId="Web-{0CFFEFD0-B4B7-FDC4-FBF6-CC6BA1B9A029}" dt="2024-06-21T15:05:43.198" v="219" actId="14100"/>
          <ac:spMkLst>
            <pc:docMk/>
            <pc:sldMk cId="3515813679" sldId="3310"/>
            <ac:spMk id="3" creationId="{DACB81E4-6710-4429-8E3A-2603E60815D4}"/>
          </ac:spMkLst>
        </pc:spChg>
        <pc:spChg chg="del">
          <ac:chgData name="LIANG Xiuhao" userId="S::xh.liang.2023@mitb.smu.edu.sg::40255a1e-5dfe-4a62-9872-f029fe1d33cf" providerId="AD" clId="Web-{0CFFEFD0-B4B7-FDC4-FBF6-CC6BA1B9A029}" dt="2024-06-21T14:15:30.061" v="79"/>
          <ac:spMkLst>
            <pc:docMk/>
            <pc:sldMk cId="3515813679" sldId="3310"/>
            <ac:spMk id="8" creationId="{A17BA7AE-7953-234C-919D-1D735FF0EF1F}"/>
          </ac:spMkLst>
        </pc:spChg>
        <pc:spChg chg="mod">
          <ac:chgData name="LIANG Xiuhao" userId="S::xh.liang.2023@mitb.smu.edu.sg::40255a1e-5dfe-4a62-9872-f029fe1d33cf" providerId="AD" clId="Web-{0CFFEFD0-B4B7-FDC4-FBF6-CC6BA1B9A029}" dt="2024-06-21T14:16:23.843" v="119" actId="20577"/>
          <ac:spMkLst>
            <pc:docMk/>
            <pc:sldMk cId="3515813679" sldId="3310"/>
            <ac:spMk id="10" creationId="{4386A990-D03A-8C45-8E2A-DC08FCFB8C04}"/>
          </ac:spMkLst>
        </pc:spChg>
        <pc:spChg chg="mod">
          <ac:chgData name="LIANG Xiuhao" userId="S::xh.liang.2023@mitb.smu.edu.sg::40255a1e-5dfe-4a62-9872-f029fe1d33cf" providerId="AD" clId="Web-{0CFFEFD0-B4B7-FDC4-FBF6-CC6BA1B9A029}" dt="2024-06-21T14:18:10.188" v="131"/>
          <ac:spMkLst>
            <pc:docMk/>
            <pc:sldMk cId="3515813679" sldId="3310"/>
            <ac:spMk id="12" creationId="{F9FA5123-44B3-5A42-AB30-448CCF0E781B}"/>
          </ac:spMkLst>
        </pc:spChg>
        <pc:spChg chg="mod">
          <ac:chgData name="LIANG Xiuhao" userId="S::xh.liang.2023@mitb.smu.edu.sg::40255a1e-5dfe-4a62-9872-f029fe1d33cf" providerId="AD" clId="Web-{0CFFEFD0-B4B7-FDC4-FBF6-CC6BA1B9A029}" dt="2024-06-21T14:18:19.766" v="132"/>
          <ac:spMkLst>
            <pc:docMk/>
            <pc:sldMk cId="3515813679" sldId="3310"/>
            <ac:spMk id="16" creationId="{2F97D9D5-6390-0E47-8A4A-3E77E6E0D558}"/>
          </ac:spMkLst>
        </pc:spChg>
        <pc:spChg chg="mod">
          <ac:chgData name="LIANG Xiuhao" userId="S::xh.liang.2023@mitb.smu.edu.sg::40255a1e-5dfe-4a62-9872-f029fe1d33cf" providerId="AD" clId="Web-{0CFFEFD0-B4B7-FDC4-FBF6-CC6BA1B9A029}" dt="2024-06-21T14:16:18.514" v="117"/>
          <ac:spMkLst>
            <pc:docMk/>
            <pc:sldMk cId="3515813679" sldId="3310"/>
            <ac:spMk id="20" creationId="{8E3B8A05-A4B9-004C-8A8B-C7D3CB932D50}"/>
          </ac:spMkLst>
        </pc:spChg>
        <pc:spChg chg="mod">
          <ac:chgData name="LIANG Xiuhao" userId="S::xh.liang.2023@mitb.smu.edu.sg::40255a1e-5dfe-4a62-9872-f029fe1d33cf" providerId="AD" clId="Web-{0CFFEFD0-B4B7-FDC4-FBF6-CC6BA1B9A029}" dt="2024-06-21T15:12:46.159" v="486" actId="20577"/>
          <ac:spMkLst>
            <pc:docMk/>
            <pc:sldMk cId="3515813679" sldId="3310"/>
            <ac:spMk id="26" creationId="{F7EE123D-104C-E958-69AE-4A645CFCF586}"/>
          </ac:spMkLst>
        </pc:spChg>
        <pc:spChg chg="mod">
          <ac:chgData name="LIANG Xiuhao" userId="S::xh.liang.2023@mitb.smu.edu.sg::40255a1e-5dfe-4a62-9872-f029fe1d33cf" providerId="AD" clId="Web-{0CFFEFD0-B4B7-FDC4-FBF6-CC6BA1B9A029}" dt="2024-06-21T15:04:44.213" v="216"/>
          <ac:spMkLst>
            <pc:docMk/>
            <pc:sldMk cId="3515813679" sldId="3310"/>
            <ac:spMk id="33" creationId="{F34A11A8-B06A-C972-C912-780647B87666}"/>
          </ac:spMkLst>
        </pc:spChg>
        <pc:spChg chg="mod">
          <ac:chgData name="LIANG Xiuhao" userId="S::xh.liang.2023@mitb.smu.edu.sg::40255a1e-5dfe-4a62-9872-f029fe1d33cf" providerId="AD" clId="Web-{0CFFEFD0-B4B7-FDC4-FBF6-CC6BA1B9A029}" dt="2024-06-21T15:17:23.209" v="489" actId="20577"/>
          <ac:spMkLst>
            <pc:docMk/>
            <pc:sldMk cId="3515813679" sldId="3310"/>
            <ac:spMk id="42" creationId="{E0FA9449-23A3-C159-D449-F28CEAA60E7D}"/>
          </ac:spMkLst>
        </pc:spChg>
        <pc:spChg chg="mod">
          <ac:chgData name="LIANG Xiuhao" userId="S::xh.liang.2023@mitb.smu.edu.sg::40255a1e-5dfe-4a62-9872-f029fe1d33cf" providerId="AD" clId="Web-{0CFFEFD0-B4B7-FDC4-FBF6-CC6BA1B9A029}" dt="2024-06-21T15:04:56.291" v="217"/>
          <ac:spMkLst>
            <pc:docMk/>
            <pc:sldMk cId="3515813679" sldId="3310"/>
            <ac:spMk id="46" creationId="{A54AFBB5-0422-4609-0619-A2474F775AF5}"/>
          </ac:spMkLst>
        </pc:spChg>
        <pc:spChg chg="mod">
          <ac:chgData name="LIANG Xiuhao" userId="S::xh.liang.2023@mitb.smu.edu.sg::40255a1e-5dfe-4a62-9872-f029fe1d33cf" providerId="AD" clId="Web-{0CFFEFD0-B4B7-FDC4-FBF6-CC6BA1B9A029}" dt="2024-06-21T15:17:17.256" v="488" actId="20577"/>
          <ac:spMkLst>
            <pc:docMk/>
            <pc:sldMk cId="3515813679" sldId="3310"/>
            <ac:spMk id="48" creationId="{7A37B623-B40D-AB42-D300-ADE1346089EC}"/>
          </ac:spMkLst>
        </pc:spChg>
        <pc:spChg chg="add">
          <ac:chgData name="LIANG Xiuhao" userId="S::xh.liang.2023@mitb.smu.edu.sg::40255a1e-5dfe-4a62-9872-f029fe1d33cf" providerId="AD" clId="Web-{0CFFEFD0-B4B7-FDC4-FBF6-CC6BA1B9A029}" dt="2024-06-21T14:13:01.199" v="12"/>
          <ac:spMkLst>
            <pc:docMk/>
            <pc:sldMk cId="3515813679" sldId="3310"/>
            <ac:spMk id="63" creationId="{C81D1270-1409-E0A5-497F-CAA6846868D6}"/>
          </ac:spMkLst>
        </pc:spChg>
        <pc:graphicFrameChg chg="mod modGraphic">
          <ac:chgData name="LIANG Xiuhao" userId="S::xh.liang.2023@mitb.smu.edu.sg::40255a1e-5dfe-4a62-9872-f029fe1d33cf" providerId="AD" clId="Web-{0CFFEFD0-B4B7-FDC4-FBF6-CC6BA1B9A029}" dt="2024-06-21T15:07:01.980" v="293"/>
          <ac:graphicFrameMkLst>
            <pc:docMk/>
            <pc:sldMk cId="3515813679" sldId="3310"/>
            <ac:graphicFrameMk id="53" creationId="{E19D56EA-92EB-8691-7301-2964CDF0D1B9}"/>
          </ac:graphicFrameMkLst>
        </pc:graphicFrameChg>
      </pc:sldChg>
      <pc:sldChg chg="modNotes">
        <pc:chgData name="LIANG Xiuhao" userId="S::xh.liang.2023@mitb.smu.edu.sg::40255a1e-5dfe-4a62-9872-f029fe1d33cf" providerId="AD" clId="Web-{0CFFEFD0-B4B7-FDC4-FBF6-CC6BA1B9A029}" dt="2024-06-21T15:10:41.186" v="369"/>
        <pc:sldMkLst>
          <pc:docMk/>
          <pc:sldMk cId="1658449072" sldId="3377"/>
        </pc:sldMkLst>
      </pc:sldChg>
      <pc:sldChg chg="modSp">
        <pc:chgData name="LIANG Xiuhao" userId="S::xh.liang.2023@mitb.smu.edu.sg::40255a1e-5dfe-4a62-9872-f029fe1d33cf" providerId="AD" clId="Web-{0CFFEFD0-B4B7-FDC4-FBF6-CC6BA1B9A029}" dt="2024-06-21T16:00:59.508" v="1319" actId="1076"/>
        <pc:sldMkLst>
          <pc:docMk/>
          <pc:sldMk cId="638018343" sldId="3379"/>
        </pc:sldMkLst>
        <pc:picChg chg="mod">
          <ac:chgData name="LIANG Xiuhao" userId="S::xh.liang.2023@mitb.smu.edu.sg::40255a1e-5dfe-4a62-9872-f029fe1d33cf" providerId="AD" clId="Web-{0CFFEFD0-B4B7-FDC4-FBF6-CC6BA1B9A029}" dt="2024-06-21T16:00:59.508" v="1319" actId="1076"/>
          <ac:picMkLst>
            <pc:docMk/>
            <pc:sldMk cId="638018343" sldId="3379"/>
            <ac:picMk id="8" creationId="{318BD7B9-9973-E5EC-878A-E2474948E5F2}"/>
          </ac:picMkLst>
        </pc:picChg>
      </pc:sldChg>
      <pc:sldChg chg="modSp">
        <pc:chgData name="LIANG Xiuhao" userId="S::xh.liang.2023@mitb.smu.edu.sg::40255a1e-5dfe-4a62-9872-f029fe1d33cf" providerId="AD" clId="Web-{0CFFEFD0-B4B7-FDC4-FBF6-CC6BA1B9A029}" dt="2024-06-21T16:20:10.647" v="1625"/>
        <pc:sldMkLst>
          <pc:docMk/>
          <pc:sldMk cId="80887116" sldId="3381"/>
        </pc:sldMkLst>
        <pc:spChg chg="mod">
          <ac:chgData name="LIANG Xiuhao" userId="S::xh.liang.2023@mitb.smu.edu.sg::40255a1e-5dfe-4a62-9872-f029fe1d33cf" providerId="AD" clId="Web-{0CFFEFD0-B4B7-FDC4-FBF6-CC6BA1B9A029}" dt="2024-06-21T16:18:25.318" v="1458" actId="14100"/>
          <ac:spMkLst>
            <pc:docMk/>
            <pc:sldMk cId="80887116" sldId="3381"/>
            <ac:spMk id="4" creationId="{DBC0D9BB-F069-D898-908B-CFE89458F494}"/>
          </ac:spMkLst>
        </pc:spChg>
        <pc:spChg chg="mod">
          <ac:chgData name="LIANG Xiuhao" userId="S::xh.liang.2023@mitb.smu.edu.sg::40255a1e-5dfe-4a62-9872-f029fe1d33cf" providerId="AD" clId="Web-{0CFFEFD0-B4B7-FDC4-FBF6-CC6BA1B9A029}" dt="2024-06-21T16:19:58.756" v="1618" actId="1076"/>
          <ac:spMkLst>
            <pc:docMk/>
            <pc:sldMk cId="80887116" sldId="3381"/>
            <ac:spMk id="9" creationId="{9AE9EB86-196F-B517-DBD9-F88B22194DB4}"/>
          </ac:spMkLst>
        </pc:spChg>
        <pc:graphicFrameChg chg="mod modGraphic">
          <ac:chgData name="LIANG Xiuhao" userId="S::xh.liang.2023@mitb.smu.edu.sg::40255a1e-5dfe-4a62-9872-f029fe1d33cf" providerId="AD" clId="Web-{0CFFEFD0-B4B7-FDC4-FBF6-CC6BA1B9A029}" dt="2024-06-21T16:20:10.647" v="1625"/>
          <ac:graphicFrameMkLst>
            <pc:docMk/>
            <pc:sldMk cId="80887116" sldId="3381"/>
            <ac:graphicFrameMk id="2" creationId="{1DAC85FB-5F51-7D0A-75BC-3D1287F5554F}"/>
          </ac:graphicFrameMkLst>
        </pc:graphicFrameChg>
      </pc:sldChg>
      <pc:sldChg chg="modSp">
        <pc:chgData name="LIANG Xiuhao" userId="S::xh.liang.2023@mitb.smu.edu.sg::40255a1e-5dfe-4a62-9872-f029fe1d33cf" providerId="AD" clId="Web-{0CFFEFD0-B4B7-FDC4-FBF6-CC6BA1B9A029}" dt="2024-06-21T14:39:07.084" v="204" actId="20577"/>
        <pc:sldMkLst>
          <pc:docMk/>
          <pc:sldMk cId="2753656523" sldId="3384"/>
        </pc:sldMkLst>
        <pc:spChg chg="mod">
          <ac:chgData name="LIANG Xiuhao" userId="S::xh.liang.2023@mitb.smu.edu.sg::40255a1e-5dfe-4a62-9872-f029fe1d33cf" providerId="AD" clId="Web-{0CFFEFD0-B4B7-FDC4-FBF6-CC6BA1B9A029}" dt="2024-06-21T14:39:07.084" v="204" actId="20577"/>
          <ac:spMkLst>
            <pc:docMk/>
            <pc:sldMk cId="2753656523" sldId="3384"/>
            <ac:spMk id="3" creationId="{578345A7-B170-E706-3345-3C2801EEBD97}"/>
          </ac:spMkLst>
        </pc:spChg>
      </pc:sldChg>
      <pc:sldChg chg="modNotes">
        <pc:chgData name="LIANG Xiuhao" userId="S::xh.liang.2023@mitb.smu.edu.sg::40255a1e-5dfe-4a62-9872-f029fe1d33cf" providerId="AD" clId="Web-{0CFFEFD0-B4B7-FDC4-FBF6-CC6BA1B9A029}" dt="2024-06-21T14:49:36.780" v="209"/>
        <pc:sldMkLst>
          <pc:docMk/>
          <pc:sldMk cId="675056396" sldId="3385"/>
        </pc:sldMkLst>
      </pc:sldChg>
      <pc:sldChg chg="addSp modSp">
        <pc:chgData name="LIANG Xiuhao" userId="S::xh.liang.2023@mitb.smu.edu.sg::40255a1e-5dfe-4a62-9872-f029fe1d33cf" providerId="AD" clId="Web-{0CFFEFD0-B4B7-FDC4-FBF6-CC6BA1B9A029}" dt="2024-06-21T16:06:07.761" v="1362" actId="20577"/>
        <pc:sldMkLst>
          <pc:docMk/>
          <pc:sldMk cId="903490183" sldId="3389"/>
        </pc:sldMkLst>
        <pc:spChg chg="add mod">
          <ac:chgData name="LIANG Xiuhao" userId="S::xh.liang.2023@mitb.smu.edu.sg::40255a1e-5dfe-4a62-9872-f029fe1d33cf" providerId="AD" clId="Web-{0CFFEFD0-B4B7-FDC4-FBF6-CC6BA1B9A029}" dt="2024-06-21T16:06:07.761" v="1362" actId="20577"/>
          <ac:spMkLst>
            <pc:docMk/>
            <pc:sldMk cId="903490183" sldId="3389"/>
            <ac:spMk id="5" creationId="{866C2975-BDCB-8DA1-F629-03AD42848A05}"/>
          </ac:spMkLst>
        </pc:spChg>
        <pc:spChg chg="mod">
          <ac:chgData name="LIANG Xiuhao" userId="S::xh.liang.2023@mitb.smu.edu.sg::40255a1e-5dfe-4a62-9872-f029fe1d33cf" providerId="AD" clId="Web-{0CFFEFD0-B4B7-FDC4-FBF6-CC6BA1B9A029}" dt="2024-06-21T15:56:25.879" v="1317" actId="20577"/>
          <ac:spMkLst>
            <pc:docMk/>
            <pc:sldMk cId="903490183" sldId="3389"/>
            <ac:spMk id="9" creationId="{5A746EB3-CF11-5B33-4A19-7D35B8C3AC02}"/>
          </ac:spMkLst>
        </pc:spChg>
        <pc:picChg chg="mod modCrop">
          <ac:chgData name="LIANG Xiuhao" userId="S::xh.liang.2023@mitb.smu.edu.sg::40255a1e-5dfe-4a62-9872-f029fe1d33cf" providerId="AD" clId="Web-{0CFFEFD0-B4B7-FDC4-FBF6-CC6BA1B9A029}" dt="2024-06-21T16:05:19.761" v="1321"/>
          <ac:picMkLst>
            <pc:docMk/>
            <pc:sldMk cId="903490183" sldId="3389"/>
            <ac:picMk id="10" creationId="{7355EF55-3FFC-BFAC-7618-615601D9A769}"/>
          </ac:picMkLst>
        </pc:picChg>
      </pc:sldChg>
      <pc:sldChg chg="modSp">
        <pc:chgData name="LIANG Xiuhao" userId="S::xh.liang.2023@mitb.smu.edu.sg::40255a1e-5dfe-4a62-9872-f029fe1d33cf" providerId="AD" clId="Web-{0CFFEFD0-B4B7-FDC4-FBF6-CC6BA1B9A029}" dt="2024-06-21T15:36:12.255" v="691" actId="1076"/>
        <pc:sldMkLst>
          <pc:docMk/>
          <pc:sldMk cId="1395602412" sldId="3390"/>
        </pc:sldMkLst>
        <pc:spChg chg="mod">
          <ac:chgData name="LIANG Xiuhao" userId="S::xh.liang.2023@mitb.smu.edu.sg::40255a1e-5dfe-4a62-9872-f029fe1d33cf" providerId="AD" clId="Web-{0CFFEFD0-B4B7-FDC4-FBF6-CC6BA1B9A029}" dt="2024-06-21T15:35:32.129" v="689" actId="20577"/>
          <ac:spMkLst>
            <pc:docMk/>
            <pc:sldMk cId="1395602412" sldId="3390"/>
            <ac:spMk id="7" creationId="{4E9E5C6B-C9EC-2EB0-47F1-FC3DC355217D}"/>
          </ac:spMkLst>
        </pc:spChg>
        <pc:spChg chg="mod">
          <ac:chgData name="LIANG Xiuhao" userId="S::xh.liang.2023@mitb.smu.edu.sg::40255a1e-5dfe-4a62-9872-f029fe1d33cf" providerId="AD" clId="Web-{0CFFEFD0-B4B7-FDC4-FBF6-CC6BA1B9A029}" dt="2024-06-21T15:36:12.255" v="691" actId="1076"/>
          <ac:spMkLst>
            <pc:docMk/>
            <pc:sldMk cId="1395602412" sldId="3390"/>
            <ac:spMk id="27" creationId="{31F7D6FA-8322-DFF9-3F69-9E23B2E4A0BC}"/>
          </ac:spMkLst>
        </pc:spChg>
      </pc:sldChg>
      <pc:sldChg chg="addSp modSp add replId">
        <pc:chgData name="LIANG Xiuhao" userId="S::xh.liang.2023@mitb.smu.edu.sg::40255a1e-5dfe-4a62-9872-f029fe1d33cf" providerId="AD" clId="Web-{0CFFEFD0-B4B7-FDC4-FBF6-CC6BA1B9A029}" dt="2024-06-21T16:17:36.520" v="1431" actId="20577"/>
        <pc:sldMkLst>
          <pc:docMk/>
          <pc:sldMk cId="3753121740" sldId="3391"/>
        </pc:sldMkLst>
        <pc:spChg chg="mod">
          <ac:chgData name="LIANG Xiuhao" userId="S::xh.liang.2023@mitb.smu.edu.sg::40255a1e-5dfe-4a62-9872-f029fe1d33cf" providerId="AD" clId="Web-{0CFFEFD0-B4B7-FDC4-FBF6-CC6BA1B9A029}" dt="2024-06-21T15:23:00.167" v="529" actId="20577"/>
          <ac:spMkLst>
            <pc:docMk/>
            <pc:sldMk cId="3753121740" sldId="3391"/>
            <ac:spMk id="2" creationId="{0EF1C8F8-BC60-E2A4-2242-FC7A8CDE9D70}"/>
          </ac:spMkLst>
        </pc:spChg>
        <pc:spChg chg="mod">
          <ac:chgData name="LIANG Xiuhao" userId="S::xh.liang.2023@mitb.smu.edu.sg::40255a1e-5dfe-4a62-9872-f029fe1d33cf" providerId="AD" clId="Web-{0CFFEFD0-B4B7-FDC4-FBF6-CC6BA1B9A029}" dt="2024-06-21T16:17:36.520" v="1431" actId="20577"/>
          <ac:spMkLst>
            <pc:docMk/>
            <pc:sldMk cId="3753121740" sldId="3391"/>
            <ac:spMk id="3" creationId="{A0F00CF8-8962-7B9D-A249-5BEB732EE8EE}"/>
          </ac:spMkLst>
        </pc:spChg>
        <pc:spChg chg="mod">
          <ac:chgData name="LIANG Xiuhao" userId="S::xh.liang.2023@mitb.smu.edu.sg::40255a1e-5dfe-4a62-9872-f029fe1d33cf" providerId="AD" clId="Web-{0CFFEFD0-B4B7-FDC4-FBF6-CC6BA1B9A029}" dt="2024-06-21T15:23:34.011" v="570" actId="20577"/>
          <ac:spMkLst>
            <pc:docMk/>
            <pc:sldMk cId="3753121740" sldId="3391"/>
            <ac:spMk id="7" creationId="{D6AFBBBB-AFCD-57D6-BA33-DAB7C72DEAB3}"/>
          </ac:spMkLst>
        </pc:spChg>
        <pc:spChg chg="mod">
          <ac:chgData name="LIANG Xiuhao" userId="S::xh.liang.2023@mitb.smu.edu.sg::40255a1e-5dfe-4a62-9872-f029fe1d33cf" providerId="AD" clId="Web-{0CFFEFD0-B4B7-FDC4-FBF6-CC6BA1B9A029}" dt="2024-06-21T15:23:47.323" v="585" actId="20577"/>
          <ac:spMkLst>
            <pc:docMk/>
            <pc:sldMk cId="3753121740" sldId="3391"/>
            <ac:spMk id="9" creationId="{7F72B01C-AAF7-895E-9DE3-4C663AC17837}"/>
          </ac:spMkLst>
        </pc:spChg>
        <pc:spChg chg="mod">
          <ac:chgData name="LIANG Xiuhao" userId="S::xh.liang.2023@mitb.smu.edu.sg::40255a1e-5dfe-4a62-9872-f029fe1d33cf" providerId="AD" clId="Web-{0CFFEFD0-B4B7-FDC4-FBF6-CC6BA1B9A029}" dt="2024-06-21T15:24:17.496" v="618" actId="20577"/>
          <ac:spMkLst>
            <pc:docMk/>
            <pc:sldMk cId="3753121740" sldId="3391"/>
            <ac:spMk id="15" creationId="{17CCF0A9-44F5-C962-5633-E312E1109111}"/>
          </ac:spMkLst>
        </pc:spChg>
        <pc:spChg chg="mod">
          <ac:chgData name="LIANG Xiuhao" userId="S::xh.liang.2023@mitb.smu.edu.sg::40255a1e-5dfe-4a62-9872-f029fe1d33cf" providerId="AD" clId="Web-{0CFFEFD0-B4B7-FDC4-FBF6-CC6BA1B9A029}" dt="2024-06-21T15:23:15.917" v="547" actId="20577"/>
          <ac:spMkLst>
            <pc:docMk/>
            <pc:sldMk cId="3753121740" sldId="3391"/>
            <ac:spMk id="16" creationId="{85161A83-7496-C836-6688-B561809D3C37}"/>
          </ac:spMkLst>
        </pc:spChg>
        <pc:picChg chg="add mod">
          <ac:chgData name="LIANG Xiuhao" userId="S::xh.liang.2023@mitb.smu.edu.sg::40255a1e-5dfe-4a62-9872-f029fe1d33cf" providerId="AD" clId="Web-{0CFFEFD0-B4B7-FDC4-FBF6-CC6BA1B9A029}" dt="2024-06-21T15:44:24.417" v="1006" actId="1076"/>
          <ac:picMkLst>
            <pc:docMk/>
            <pc:sldMk cId="3753121740" sldId="3391"/>
            <ac:picMk id="5" creationId="{16807986-1189-5C4E-DF7D-91B66FC8B7D5}"/>
          </ac:picMkLst>
        </pc:picChg>
      </pc:sldChg>
      <pc:sldChg chg="addSp modSp new">
        <pc:chgData name="LIANG Xiuhao" userId="S::xh.liang.2023@mitb.smu.edu.sg::40255a1e-5dfe-4a62-9872-f029fe1d33cf" providerId="AD" clId="Web-{0CFFEFD0-B4B7-FDC4-FBF6-CC6BA1B9A029}" dt="2024-06-21T16:33:27.954" v="1733" actId="20577"/>
        <pc:sldMkLst>
          <pc:docMk/>
          <pc:sldMk cId="4045902996" sldId="3393"/>
        </pc:sldMkLst>
        <pc:spChg chg="add mod">
          <ac:chgData name="LIANG Xiuhao" userId="S::xh.liang.2023@mitb.smu.edu.sg::40255a1e-5dfe-4a62-9872-f029fe1d33cf" providerId="AD" clId="Web-{0CFFEFD0-B4B7-FDC4-FBF6-CC6BA1B9A029}" dt="2024-06-21T16:28:19.716" v="1679" actId="14100"/>
          <ac:spMkLst>
            <pc:docMk/>
            <pc:sldMk cId="4045902996" sldId="3393"/>
            <ac:spMk id="3" creationId="{03DC10F2-78D2-FA3B-E718-EE3086857607}"/>
          </ac:spMkLst>
        </pc:spChg>
        <pc:spChg chg="add mod">
          <ac:chgData name="LIANG Xiuhao" userId="S::xh.liang.2023@mitb.smu.edu.sg::40255a1e-5dfe-4a62-9872-f029fe1d33cf" providerId="AD" clId="Web-{0CFFEFD0-B4B7-FDC4-FBF6-CC6BA1B9A029}" dt="2024-06-21T16:33:27.954" v="1733" actId="20577"/>
          <ac:spMkLst>
            <pc:docMk/>
            <pc:sldMk cId="4045902996" sldId="3393"/>
            <ac:spMk id="5" creationId="{1F6D3AD8-3835-D3A4-4836-A0962C429575}"/>
          </ac:spMkLst>
        </pc:spChg>
      </pc:sldChg>
    </pc:docChg>
  </pc:docChgLst>
  <pc:docChgLst>
    <pc:chgData name="HO Zi Jun" userId="S::zijun.ho.2023@mitb.smu.edu.sg::022c4064-c7c0-4779-a608-4bd7d081363c" providerId="AD" clId="Web-{8AE0D86A-4467-5AFD-FA98-BF88890329C0}"/>
    <pc:docChg chg="modSld">
      <pc:chgData name="HO Zi Jun" userId="S::zijun.ho.2023@mitb.smu.edu.sg::022c4064-c7c0-4779-a608-4bd7d081363c" providerId="AD" clId="Web-{8AE0D86A-4467-5AFD-FA98-BF88890329C0}" dt="2024-06-22T22:02:37.581" v="1"/>
      <pc:docMkLst>
        <pc:docMk/>
      </pc:docMkLst>
      <pc:sldChg chg="delSp modSp">
        <pc:chgData name="HO Zi Jun" userId="S::zijun.ho.2023@mitb.smu.edu.sg::022c4064-c7c0-4779-a608-4bd7d081363c" providerId="AD" clId="Web-{8AE0D86A-4467-5AFD-FA98-BF88890329C0}" dt="2024-06-22T22:02:37.581" v="1"/>
        <pc:sldMkLst>
          <pc:docMk/>
          <pc:sldMk cId="1139492467" sldId="372"/>
        </pc:sldMkLst>
        <pc:picChg chg="del mod">
          <ac:chgData name="HO Zi Jun" userId="S::zijun.ho.2023@mitb.smu.edu.sg::022c4064-c7c0-4779-a608-4bd7d081363c" providerId="AD" clId="Web-{8AE0D86A-4467-5AFD-FA98-BF88890329C0}" dt="2024-06-22T22:02:37.581" v="1"/>
          <ac:picMkLst>
            <pc:docMk/>
            <pc:sldMk cId="1139492467" sldId="372"/>
            <ac:picMk id="7" creationId="{10D199DD-FFC0-C6C4-ADAC-9F06C646F74B}"/>
          </ac:picMkLst>
        </pc:picChg>
      </pc:sldChg>
    </pc:docChg>
  </pc:docChgLst>
  <pc:docChgLst>
    <pc:chgData name="FU Wanqian" userId="S::wanqian.fu.2023@mitb.smu.edu.sg::5cae03f5-6aa0-4036-a3f7-c3c9ff2ada7a" providerId="AD" clId="Web-{16CDB220-47C4-D9C3-D25D-4578950B98A9}"/>
    <pc:docChg chg="addSld delSld modSld sldOrd modSection">
      <pc:chgData name="FU Wanqian" userId="S::wanqian.fu.2023@mitb.smu.edu.sg::5cae03f5-6aa0-4036-a3f7-c3c9ff2ada7a" providerId="AD" clId="Web-{16CDB220-47C4-D9C3-D25D-4578950B98A9}" dt="2024-06-20T15:23:27.136" v="370"/>
      <pc:docMkLst>
        <pc:docMk/>
      </pc:docMkLst>
      <pc:sldChg chg="modSp">
        <pc:chgData name="FU Wanqian" userId="S::wanqian.fu.2023@mitb.smu.edu.sg::5cae03f5-6aa0-4036-a3f7-c3c9ff2ada7a" providerId="AD" clId="Web-{16CDB220-47C4-D9C3-D25D-4578950B98A9}" dt="2024-06-20T14:13:57.326" v="366" actId="1076"/>
        <pc:sldMkLst>
          <pc:docMk/>
          <pc:sldMk cId="165602470" sldId="357"/>
        </pc:sldMkLst>
        <pc:spChg chg="mod">
          <ac:chgData name="FU Wanqian" userId="S::wanqian.fu.2023@mitb.smu.edu.sg::5cae03f5-6aa0-4036-a3f7-c3c9ff2ada7a" providerId="AD" clId="Web-{16CDB220-47C4-D9C3-D25D-4578950B98A9}" dt="2024-06-20T14:13:57.326" v="366" actId="1076"/>
          <ac:spMkLst>
            <pc:docMk/>
            <pc:sldMk cId="165602470" sldId="357"/>
            <ac:spMk id="3" creationId="{FCD48F75-F500-80E5-5F2A-2406D3E4F516}"/>
          </ac:spMkLst>
        </pc:spChg>
      </pc:sldChg>
      <pc:sldChg chg="addSp delSp modSp mod ord modShow">
        <pc:chgData name="FU Wanqian" userId="S::wanqian.fu.2023@mitb.smu.edu.sg::5cae03f5-6aa0-4036-a3f7-c3c9ff2ada7a" providerId="AD" clId="Web-{16CDB220-47C4-D9C3-D25D-4578950B98A9}" dt="2024-06-20T15:22:53.369" v="367"/>
        <pc:sldMkLst>
          <pc:docMk/>
          <pc:sldMk cId="3453666655" sldId="368"/>
        </pc:sldMkLst>
        <pc:spChg chg="mod">
          <ac:chgData name="FU Wanqian" userId="S::wanqian.fu.2023@mitb.smu.edu.sg::5cae03f5-6aa0-4036-a3f7-c3c9ff2ada7a" providerId="AD" clId="Web-{16CDB220-47C4-D9C3-D25D-4578950B98A9}" dt="2024-06-20T12:45:58.889" v="111" actId="20577"/>
          <ac:spMkLst>
            <pc:docMk/>
            <pc:sldMk cId="3453666655" sldId="368"/>
            <ac:spMk id="23" creationId="{B117518D-2E83-CEC4-8F7C-483BE0EE17A7}"/>
          </ac:spMkLst>
        </pc:spChg>
        <pc:cxnChg chg="add del">
          <ac:chgData name="FU Wanqian" userId="S::wanqian.fu.2023@mitb.smu.edu.sg::5cae03f5-6aa0-4036-a3f7-c3c9ff2ada7a" providerId="AD" clId="Web-{16CDB220-47C4-D9C3-D25D-4578950B98A9}" dt="2024-06-20T12:45:54.654" v="108"/>
          <ac:cxnSpMkLst>
            <pc:docMk/>
            <pc:sldMk cId="3453666655" sldId="368"/>
            <ac:cxnSpMk id="4" creationId="{7D95D492-CB4C-24DE-67FC-230D0DC1AC35}"/>
          </ac:cxnSpMkLst>
        </pc:cxnChg>
        <pc:cxnChg chg="add del">
          <ac:chgData name="FU Wanqian" userId="S::wanqian.fu.2023@mitb.smu.edu.sg::5cae03f5-6aa0-4036-a3f7-c3c9ff2ada7a" providerId="AD" clId="Web-{16CDB220-47C4-D9C3-D25D-4578950B98A9}" dt="2024-06-20T12:45:57.889" v="110"/>
          <ac:cxnSpMkLst>
            <pc:docMk/>
            <pc:sldMk cId="3453666655" sldId="368"/>
            <ac:cxnSpMk id="7" creationId="{F18C952A-3C02-A9D9-FEB7-1EC6354080E5}"/>
          </ac:cxnSpMkLst>
        </pc:cxnChg>
      </pc:sldChg>
      <pc:sldChg chg="modSp">
        <pc:chgData name="FU Wanqian" userId="S::wanqian.fu.2023@mitb.smu.edu.sg::5cae03f5-6aa0-4036-a3f7-c3c9ff2ada7a" providerId="AD" clId="Web-{16CDB220-47C4-D9C3-D25D-4578950B98A9}" dt="2024-06-20T10:13:37.194" v="4" actId="1076"/>
        <pc:sldMkLst>
          <pc:docMk/>
          <pc:sldMk cId="3310132483" sldId="375"/>
        </pc:sldMkLst>
        <pc:picChg chg="mod modCrop">
          <ac:chgData name="FU Wanqian" userId="S::wanqian.fu.2023@mitb.smu.edu.sg::5cae03f5-6aa0-4036-a3f7-c3c9ff2ada7a" providerId="AD" clId="Web-{16CDB220-47C4-D9C3-D25D-4578950B98A9}" dt="2024-06-20T10:13:37.194" v="4" actId="1076"/>
          <ac:picMkLst>
            <pc:docMk/>
            <pc:sldMk cId="3310132483" sldId="375"/>
            <ac:picMk id="7" creationId="{54675B13-A80D-44ED-7125-D97D4E779E22}"/>
          </ac:picMkLst>
        </pc:picChg>
      </pc:sldChg>
      <pc:sldChg chg="del mod modShow">
        <pc:chgData name="FU Wanqian" userId="S::wanqian.fu.2023@mitb.smu.edu.sg::5cae03f5-6aa0-4036-a3f7-c3c9ff2ada7a" providerId="AD" clId="Web-{16CDB220-47C4-D9C3-D25D-4578950B98A9}" dt="2024-06-20T13:21:19.221" v="292"/>
        <pc:sldMkLst>
          <pc:docMk/>
          <pc:sldMk cId="502812221" sldId="376"/>
        </pc:sldMkLst>
      </pc:sldChg>
      <pc:sldChg chg="mod modShow">
        <pc:chgData name="FU Wanqian" userId="S::wanqian.fu.2023@mitb.smu.edu.sg::5cae03f5-6aa0-4036-a3f7-c3c9ff2ada7a" providerId="AD" clId="Web-{16CDB220-47C4-D9C3-D25D-4578950B98A9}" dt="2024-06-20T13:21:21.440" v="293"/>
        <pc:sldMkLst>
          <pc:docMk/>
          <pc:sldMk cId="1404902503" sldId="377"/>
        </pc:sldMkLst>
      </pc:sldChg>
      <pc:sldChg chg="delSp modSp">
        <pc:chgData name="FU Wanqian" userId="S::wanqian.fu.2023@mitb.smu.edu.sg::5cae03f5-6aa0-4036-a3f7-c3c9ff2ada7a" providerId="AD" clId="Web-{16CDB220-47C4-D9C3-D25D-4578950B98A9}" dt="2024-06-20T15:23:27.136" v="370"/>
        <pc:sldMkLst>
          <pc:docMk/>
          <pc:sldMk cId="2494297897" sldId="386"/>
        </pc:sldMkLst>
        <pc:spChg chg="mod">
          <ac:chgData name="FU Wanqian" userId="S::wanqian.fu.2023@mitb.smu.edu.sg::5cae03f5-6aa0-4036-a3f7-c3c9ff2ada7a" providerId="AD" clId="Web-{16CDB220-47C4-D9C3-D25D-4578950B98A9}" dt="2024-06-20T13:28:57.222" v="365" actId="1076"/>
          <ac:spMkLst>
            <pc:docMk/>
            <pc:sldMk cId="2494297897" sldId="386"/>
            <ac:spMk id="11" creationId="{DE1ABCF2-0A4E-5C44-F592-7518EA020A88}"/>
          </ac:spMkLst>
        </pc:spChg>
        <pc:graphicFrameChg chg="del mod modGraphic">
          <ac:chgData name="FU Wanqian" userId="S::wanqian.fu.2023@mitb.smu.edu.sg::5cae03f5-6aa0-4036-a3f7-c3c9ff2ada7a" providerId="AD" clId="Web-{16CDB220-47C4-D9C3-D25D-4578950B98A9}" dt="2024-06-20T15:23:27.136" v="370"/>
          <ac:graphicFrameMkLst>
            <pc:docMk/>
            <pc:sldMk cId="2494297897" sldId="386"/>
            <ac:graphicFrameMk id="5" creationId="{85F1684F-01AC-9C8E-5DE4-41ED08849063}"/>
          </ac:graphicFrameMkLst>
        </pc:graphicFrameChg>
      </pc:sldChg>
      <pc:sldChg chg="add del replId">
        <pc:chgData name="FU Wanqian" userId="S::wanqian.fu.2023@mitb.smu.edu.sg::5cae03f5-6aa0-4036-a3f7-c3c9ff2ada7a" providerId="AD" clId="Web-{16CDB220-47C4-D9C3-D25D-4578950B98A9}" dt="2024-06-20T13:06:03.514" v="220"/>
        <pc:sldMkLst>
          <pc:docMk/>
          <pc:sldMk cId="1003923168" sldId="390"/>
        </pc:sldMkLst>
      </pc:sldChg>
      <pc:sldChg chg="addSp delSp modSp new ord">
        <pc:chgData name="FU Wanqian" userId="S::wanqian.fu.2023@mitb.smu.edu.sg::5cae03f5-6aa0-4036-a3f7-c3c9ff2ada7a" providerId="AD" clId="Web-{16CDB220-47C4-D9C3-D25D-4578950B98A9}" dt="2024-06-20T13:26:57.312" v="361" actId="1076"/>
        <pc:sldMkLst>
          <pc:docMk/>
          <pc:sldMk cId="4217028142" sldId="391"/>
        </pc:sldMkLst>
        <pc:spChg chg="mod">
          <ac:chgData name="FU Wanqian" userId="S::wanqian.fu.2023@mitb.smu.edu.sg::5cae03f5-6aa0-4036-a3f7-c3c9ff2ada7a" providerId="AD" clId="Web-{16CDB220-47C4-D9C3-D25D-4578950B98A9}" dt="2024-06-20T12:33:46.049" v="10" actId="20577"/>
          <ac:spMkLst>
            <pc:docMk/>
            <pc:sldMk cId="4217028142" sldId="391"/>
            <ac:spMk id="2" creationId="{98200AE5-2CFE-4E6F-B602-4AC26796E222}"/>
          </ac:spMkLst>
        </pc:spChg>
        <pc:spChg chg="mod">
          <ac:chgData name="FU Wanqian" userId="S::wanqian.fu.2023@mitb.smu.edu.sg::5cae03f5-6aa0-4036-a3f7-c3c9ff2ada7a" providerId="AD" clId="Web-{16CDB220-47C4-D9C3-D25D-4578950B98A9}" dt="2024-06-20T13:23:14.788" v="301" actId="20577"/>
          <ac:spMkLst>
            <pc:docMk/>
            <pc:sldMk cId="4217028142" sldId="391"/>
            <ac:spMk id="3" creationId="{D3D9FE70-E621-45E8-2DAF-44DE3149BE7C}"/>
          </ac:spMkLst>
        </pc:spChg>
        <pc:spChg chg="add mod">
          <ac:chgData name="FU Wanqian" userId="S::wanqian.fu.2023@mitb.smu.edu.sg::5cae03f5-6aa0-4036-a3f7-c3c9ff2ada7a" providerId="AD" clId="Web-{16CDB220-47C4-D9C3-D25D-4578950B98A9}" dt="2024-06-20T13:24:36.400" v="329" actId="1076"/>
          <ac:spMkLst>
            <pc:docMk/>
            <pc:sldMk cId="4217028142" sldId="391"/>
            <ac:spMk id="7" creationId="{8C3BBB7B-9D72-5DB8-206B-5B780EC5DF0F}"/>
          </ac:spMkLst>
        </pc:spChg>
        <pc:spChg chg="add mod">
          <ac:chgData name="FU Wanqian" userId="S::wanqian.fu.2023@mitb.smu.edu.sg::5cae03f5-6aa0-4036-a3f7-c3c9ff2ada7a" providerId="AD" clId="Web-{16CDB220-47C4-D9C3-D25D-4578950B98A9}" dt="2024-06-20T13:26:20.654" v="352" actId="1076"/>
          <ac:spMkLst>
            <pc:docMk/>
            <pc:sldMk cId="4217028142" sldId="391"/>
            <ac:spMk id="8" creationId="{65EE0E57-244D-F3D2-E759-2B9D4C9BAD15}"/>
          </ac:spMkLst>
        </pc:spChg>
        <pc:spChg chg="add mod">
          <ac:chgData name="FU Wanqian" userId="S::wanqian.fu.2023@mitb.smu.edu.sg::5cae03f5-6aa0-4036-a3f7-c3c9ff2ada7a" providerId="AD" clId="Web-{16CDB220-47C4-D9C3-D25D-4578950B98A9}" dt="2024-06-20T13:23:26.007" v="303" actId="20577"/>
          <ac:spMkLst>
            <pc:docMk/>
            <pc:sldMk cId="4217028142" sldId="391"/>
            <ac:spMk id="9" creationId="{0F9AF8D1-B16D-782D-29F8-0C3E549F78AE}"/>
          </ac:spMkLst>
        </pc:spChg>
        <pc:spChg chg="add mod">
          <ac:chgData name="FU Wanqian" userId="S::wanqian.fu.2023@mitb.smu.edu.sg::5cae03f5-6aa0-4036-a3f7-c3c9ff2ada7a" providerId="AD" clId="Web-{16CDB220-47C4-D9C3-D25D-4578950B98A9}" dt="2024-06-20T13:23:20.147" v="302" actId="20577"/>
          <ac:spMkLst>
            <pc:docMk/>
            <pc:sldMk cId="4217028142" sldId="391"/>
            <ac:spMk id="10" creationId="{B70BB78E-5760-9839-ED45-878873F11E46}"/>
          </ac:spMkLst>
        </pc:spChg>
        <pc:spChg chg="add mod">
          <ac:chgData name="FU Wanqian" userId="S::wanqian.fu.2023@mitb.smu.edu.sg::5cae03f5-6aa0-4036-a3f7-c3c9ff2ada7a" providerId="AD" clId="Web-{16CDB220-47C4-D9C3-D25D-4578950B98A9}" dt="2024-06-20T12:43:24.899" v="93" actId="14100"/>
          <ac:spMkLst>
            <pc:docMk/>
            <pc:sldMk cId="4217028142" sldId="391"/>
            <ac:spMk id="11" creationId="{5CAFDD6E-3522-A8F7-E949-9838E4F1D739}"/>
          </ac:spMkLst>
        </pc:spChg>
        <pc:spChg chg="add del mod">
          <ac:chgData name="FU Wanqian" userId="S::wanqian.fu.2023@mitb.smu.edu.sg::5cae03f5-6aa0-4036-a3f7-c3c9ff2ada7a" providerId="AD" clId="Web-{16CDB220-47C4-D9C3-D25D-4578950B98A9}" dt="2024-06-20T12:46:06.233" v="115"/>
          <ac:spMkLst>
            <pc:docMk/>
            <pc:sldMk cId="4217028142" sldId="391"/>
            <ac:spMk id="14" creationId="{D0F2DA36-7C23-7605-E1CF-F7BAF36219BC}"/>
          </ac:spMkLst>
        </pc:spChg>
        <pc:spChg chg="add mod">
          <ac:chgData name="FU Wanqian" userId="S::wanqian.fu.2023@mitb.smu.edu.sg::5cae03f5-6aa0-4036-a3f7-c3c9ff2ada7a" providerId="AD" clId="Web-{16CDB220-47C4-D9C3-D25D-4578950B98A9}" dt="2024-06-20T13:26:09.107" v="350" actId="1076"/>
          <ac:spMkLst>
            <pc:docMk/>
            <pc:sldMk cId="4217028142" sldId="391"/>
            <ac:spMk id="16" creationId="{675BB81D-AAC6-86B1-C424-A242700003CF}"/>
          </ac:spMkLst>
        </pc:spChg>
        <pc:spChg chg="add mod">
          <ac:chgData name="FU Wanqian" userId="S::wanqian.fu.2023@mitb.smu.edu.sg::5cae03f5-6aa0-4036-a3f7-c3c9ff2ada7a" providerId="AD" clId="Web-{16CDB220-47C4-D9C3-D25D-4578950B98A9}" dt="2024-06-20T13:26:34.545" v="355" actId="1076"/>
          <ac:spMkLst>
            <pc:docMk/>
            <pc:sldMk cId="4217028142" sldId="391"/>
            <ac:spMk id="19" creationId="{E0F71622-0947-9C01-C11A-73BF23B4ACA5}"/>
          </ac:spMkLst>
        </pc:spChg>
        <pc:spChg chg="add mod">
          <ac:chgData name="FU Wanqian" userId="S::wanqian.fu.2023@mitb.smu.edu.sg::5cae03f5-6aa0-4036-a3f7-c3c9ff2ada7a" providerId="AD" clId="Web-{16CDB220-47C4-D9C3-D25D-4578950B98A9}" dt="2024-06-20T13:22:20.989" v="296" actId="1076"/>
          <ac:spMkLst>
            <pc:docMk/>
            <pc:sldMk cId="4217028142" sldId="391"/>
            <ac:spMk id="21" creationId="{6F58659D-D50F-EC2D-CAC3-E3DF260C5B08}"/>
          </ac:spMkLst>
        </pc:spChg>
        <pc:spChg chg="add mod">
          <ac:chgData name="FU Wanqian" userId="S::wanqian.fu.2023@mitb.smu.edu.sg::5cae03f5-6aa0-4036-a3f7-c3c9ff2ada7a" providerId="AD" clId="Web-{16CDB220-47C4-D9C3-D25D-4578950B98A9}" dt="2024-06-20T13:09:17.068" v="243" actId="20577"/>
          <ac:spMkLst>
            <pc:docMk/>
            <pc:sldMk cId="4217028142" sldId="391"/>
            <ac:spMk id="22" creationId="{68F6C2C4-5EE5-BF99-684B-5B90D5CF8703}"/>
          </ac:spMkLst>
        </pc:spChg>
        <pc:spChg chg="add mod">
          <ac:chgData name="FU Wanqian" userId="S::wanqian.fu.2023@mitb.smu.edu.sg::5cae03f5-6aa0-4036-a3f7-c3c9ff2ada7a" providerId="AD" clId="Web-{16CDB220-47C4-D9C3-D25D-4578950B98A9}" dt="2024-06-20T13:22:26.114" v="297" actId="1076"/>
          <ac:spMkLst>
            <pc:docMk/>
            <pc:sldMk cId="4217028142" sldId="391"/>
            <ac:spMk id="23" creationId="{FD047954-19F3-E890-1C6D-D9FEC930F155}"/>
          </ac:spMkLst>
        </pc:spChg>
        <pc:spChg chg="add mod">
          <ac:chgData name="FU Wanqian" userId="S::wanqian.fu.2023@mitb.smu.edu.sg::5cae03f5-6aa0-4036-a3f7-c3c9ff2ada7a" providerId="AD" clId="Web-{16CDB220-47C4-D9C3-D25D-4578950B98A9}" dt="2024-06-20T13:22:45.349" v="298" actId="1076"/>
          <ac:spMkLst>
            <pc:docMk/>
            <pc:sldMk cId="4217028142" sldId="391"/>
            <ac:spMk id="25" creationId="{80C5FCD5-C217-F401-B96A-BDFCE3FE7BC1}"/>
          </ac:spMkLst>
        </pc:spChg>
        <pc:spChg chg="add mod">
          <ac:chgData name="FU Wanqian" userId="S::wanqian.fu.2023@mitb.smu.edu.sg::5cae03f5-6aa0-4036-a3f7-c3c9ff2ada7a" providerId="AD" clId="Web-{16CDB220-47C4-D9C3-D25D-4578950B98A9}" dt="2024-06-20T13:16:19.491" v="287" actId="20577"/>
          <ac:spMkLst>
            <pc:docMk/>
            <pc:sldMk cId="4217028142" sldId="391"/>
            <ac:spMk id="26" creationId="{F19628E4-0B67-4470-6595-9EBB75279023}"/>
          </ac:spMkLst>
        </pc:spChg>
        <pc:spChg chg="add mod">
          <ac:chgData name="FU Wanqian" userId="S::wanqian.fu.2023@mitb.smu.edu.sg::5cae03f5-6aa0-4036-a3f7-c3c9ff2ada7a" providerId="AD" clId="Web-{16CDB220-47C4-D9C3-D25D-4578950B98A9}" dt="2024-06-20T13:26:37.639" v="356" actId="20577"/>
          <ac:spMkLst>
            <pc:docMk/>
            <pc:sldMk cId="4217028142" sldId="391"/>
            <ac:spMk id="28" creationId="{29C6B54C-7DBD-DD23-215D-3FC957F1F223}"/>
          </ac:spMkLst>
        </pc:spChg>
        <pc:grpChg chg="add mod">
          <ac:chgData name="FU Wanqian" userId="S::wanqian.fu.2023@mitb.smu.edu.sg::5cae03f5-6aa0-4036-a3f7-c3c9ff2ada7a" providerId="AD" clId="Web-{16CDB220-47C4-D9C3-D25D-4578950B98A9}" dt="2024-06-20T12:54:15.579" v="206" actId="1076"/>
          <ac:grpSpMkLst>
            <pc:docMk/>
            <pc:sldMk cId="4217028142" sldId="391"/>
            <ac:grpSpMk id="20" creationId="{4ADC5FDE-EB80-3C27-735F-397967A7B043}"/>
          </ac:grpSpMkLst>
        </pc:grpChg>
        <pc:cxnChg chg="add mod">
          <ac:chgData name="FU Wanqian" userId="S::wanqian.fu.2023@mitb.smu.edu.sg::5cae03f5-6aa0-4036-a3f7-c3c9ff2ada7a" providerId="AD" clId="Web-{16CDB220-47C4-D9C3-D25D-4578950B98A9}" dt="2024-06-20T13:24:30.931" v="328" actId="14100"/>
          <ac:cxnSpMkLst>
            <pc:docMk/>
            <pc:sldMk cId="4217028142" sldId="391"/>
            <ac:cxnSpMk id="4" creationId="{B6449D70-C7AA-73A5-4E86-07163680ADD5}"/>
          </ac:cxnSpMkLst>
        </pc:cxnChg>
        <pc:cxnChg chg="add mod">
          <ac:chgData name="FU Wanqian" userId="S::wanqian.fu.2023@mitb.smu.edu.sg::5cae03f5-6aa0-4036-a3f7-c3c9ff2ada7a" providerId="AD" clId="Web-{16CDB220-47C4-D9C3-D25D-4578950B98A9}" dt="2024-06-20T13:24:58.292" v="335" actId="14100"/>
          <ac:cxnSpMkLst>
            <pc:docMk/>
            <pc:sldMk cId="4217028142" sldId="391"/>
            <ac:cxnSpMk id="5" creationId="{540CE2D5-ED51-98DA-D74D-E96B8AD17F28}"/>
          </ac:cxnSpMkLst>
        </pc:cxnChg>
        <pc:cxnChg chg="add mod">
          <ac:chgData name="FU Wanqian" userId="S::wanqian.fu.2023@mitb.smu.edu.sg::5cae03f5-6aa0-4036-a3f7-c3c9ff2ada7a" providerId="AD" clId="Web-{16CDB220-47C4-D9C3-D25D-4578950B98A9}" dt="2024-06-20T13:26:29.592" v="354" actId="14100"/>
          <ac:cxnSpMkLst>
            <pc:docMk/>
            <pc:sldMk cId="4217028142" sldId="391"/>
            <ac:cxnSpMk id="12" creationId="{2029F766-332A-06A5-9ACB-1B0D588580D3}"/>
          </ac:cxnSpMkLst>
        </pc:cxnChg>
        <pc:cxnChg chg="add mod">
          <ac:chgData name="FU Wanqian" userId="S::wanqian.fu.2023@mitb.smu.edu.sg::5cae03f5-6aa0-4036-a3f7-c3c9ff2ada7a" providerId="AD" clId="Web-{16CDB220-47C4-D9C3-D25D-4578950B98A9}" dt="2024-06-20T13:26:04.388" v="349" actId="14100"/>
          <ac:cxnSpMkLst>
            <pc:docMk/>
            <pc:sldMk cId="4217028142" sldId="391"/>
            <ac:cxnSpMk id="13" creationId="{0EA26845-76A8-66D8-417A-A666344EB3A4}"/>
          </ac:cxnSpMkLst>
        </pc:cxnChg>
        <pc:cxnChg chg="add mod">
          <ac:chgData name="FU Wanqian" userId="S::wanqian.fu.2023@mitb.smu.edu.sg::5cae03f5-6aa0-4036-a3f7-c3c9ff2ada7a" providerId="AD" clId="Web-{16CDB220-47C4-D9C3-D25D-4578950B98A9}" dt="2024-06-20T13:26:15.420" v="351" actId="1076"/>
          <ac:cxnSpMkLst>
            <pc:docMk/>
            <pc:sldMk cId="4217028142" sldId="391"/>
            <ac:cxnSpMk id="17" creationId="{76D82A15-AEB8-E0EF-C033-A0E8423E07C9}"/>
          </ac:cxnSpMkLst>
        </pc:cxnChg>
        <pc:cxnChg chg="add del mod">
          <ac:chgData name="FU Wanqian" userId="S::wanqian.fu.2023@mitb.smu.edu.sg::5cae03f5-6aa0-4036-a3f7-c3c9ff2ada7a" providerId="AD" clId="Web-{16CDB220-47C4-D9C3-D25D-4578950B98A9}" dt="2024-06-20T13:14:25.565" v="264"/>
          <ac:cxnSpMkLst>
            <pc:docMk/>
            <pc:sldMk cId="4217028142" sldId="391"/>
            <ac:cxnSpMk id="24" creationId="{2772A1B3-6D9E-E5D6-26B1-9C923217022F}"/>
          </ac:cxnSpMkLst>
        </pc:cxnChg>
        <pc:cxnChg chg="add del">
          <ac:chgData name="FU Wanqian" userId="S::wanqian.fu.2023@mitb.smu.edu.sg::5cae03f5-6aa0-4036-a3f7-c3c9ff2ada7a" providerId="AD" clId="Web-{16CDB220-47C4-D9C3-D25D-4578950B98A9}" dt="2024-06-20T13:22:55.834" v="300"/>
          <ac:cxnSpMkLst>
            <pc:docMk/>
            <pc:sldMk cId="4217028142" sldId="391"/>
            <ac:cxnSpMk id="27" creationId="{EE738830-C3BB-88C0-2C8D-67E25D850AB1}"/>
          </ac:cxnSpMkLst>
        </pc:cxnChg>
        <pc:cxnChg chg="add mod">
          <ac:chgData name="FU Wanqian" userId="S::wanqian.fu.2023@mitb.smu.edu.sg::5cae03f5-6aa0-4036-a3f7-c3c9ff2ada7a" providerId="AD" clId="Web-{16CDB220-47C4-D9C3-D25D-4578950B98A9}" dt="2024-06-20T13:26:57.312" v="361" actId="1076"/>
          <ac:cxnSpMkLst>
            <pc:docMk/>
            <pc:sldMk cId="4217028142" sldId="391"/>
            <ac:cxnSpMk id="29" creationId="{0F122ED9-03D9-FD21-B8D5-0A96ED5D48CA}"/>
          </ac:cxnSpMkLst>
        </pc:cxnChg>
      </pc:sldChg>
      <pc:sldChg chg="modSp new del">
        <pc:chgData name="FU Wanqian" userId="S::wanqian.fu.2023@mitb.smu.edu.sg::5cae03f5-6aa0-4036-a3f7-c3c9ff2ada7a" providerId="AD" clId="Web-{16CDB220-47C4-D9C3-D25D-4578950B98A9}" dt="2024-06-20T13:27:07.140" v="362"/>
        <pc:sldMkLst>
          <pc:docMk/>
          <pc:sldMk cId="2356370249" sldId="392"/>
        </pc:sldMkLst>
        <pc:spChg chg="mod">
          <ac:chgData name="FU Wanqian" userId="S::wanqian.fu.2023@mitb.smu.edu.sg::5cae03f5-6aa0-4036-a3f7-c3c9ff2ada7a" providerId="AD" clId="Web-{16CDB220-47C4-D9C3-D25D-4578950B98A9}" dt="2024-06-20T13:06:32.171" v="226" actId="20577"/>
          <ac:spMkLst>
            <pc:docMk/>
            <pc:sldMk cId="2356370249" sldId="392"/>
            <ac:spMk id="2" creationId="{B726A30B-3DEA-1E48-8C4F-B38187D3ED8E}"/>
          </ac:spMkLst>
        </pc:spChg>
      </pc:sldChg>
    </pc:docChg>
  </pc:docChgLst>
  <pc:docChgLst>
    <pc:chgData name="ZOU Jiaxun" userId="S::jiaxun.zou.2023@mitb.smu.edu.sg::f7be79ee-64b4-40fa-9023-c0730f92cc12" providerId="AD" clId="Web-{33D32CE2-0CFF-4ECD-B7D1-79C2F5B47AC8}"/>
    <pc:docChg chg="addSld delSld modSld modSection">
      <pc:chgData name="ZOU Jiaxun" userId="S::jiaxun.zou.2023@mitb.smu.edu.sg::f7be79ee-64b4-40fa-9023-c0730f92cc12" providerId="AD" clId="Web-{33D32CE2-0CFF-4ECD-B7D1-79C2F5B47AC8}" dt="2024-06-21T14:16:51.233" v="7" actId="1076"/>
      <pc:docMkLst>
        <pc:docMk/>
      </pc:docMkLst>
      <pc:sldChg chg="del">
        <pc:chgData name="ZOU Jiaxun" userId="S::jiaxun.zou.2023@mitb.smu.edu.sg::f7be79ee-64b4-40fa-9023-c0730f92cc12" providerId="AD" clId="Web-{33D32CE2-0CFF-4ECD-B7D1-79C2F5B47AC8}" dt="2024-06-21T14:16:48.827" v="6"/>
        <pc:sldMkLst>
          <pc:docMk/>
          <pc:sldMk cId="447175271" sldId="3380"/>
        </pc:sldMkLst>
      </pc:sldChg>
      <pc:sldChg chg="add replId">
        <pc:chgData name="ZOU Jiaxun" userId="S::jiaxun.zou.2023@mitb.smu.edu.sg::f7be79ee-64b4-40fa-9023-c0730f92cc12" providerId="AD" clId="Web-{33D32CE2-0CFF-4ECD-B7D1-79C2F5B47AC8}" dt="2024-06-21T14:16:22.529" v="0"/>
        <pc:sldMkLst>
          <pc:docMk/>
          <pc:sldMk cId="2775497039" sldId="3388"/>
        </pc:sldMkLst>
      </pc:sldChg>
      <pc:sldChg chg="addSp modSp add replId">
        <pc:chgData name="ZOU Jiaxun" userId="S::jiaxun.zou.2023@mitb.smu.edu.sg::f7be79ee-64b4-40fa-9023-c0730f92cc12" providerId="AD" clId="Web-{33D32CE2-0CFF-4ECD-B7D1-79C2F5B47AC8}" dt="2024-06-21T14:16:51.233" v="7" actId="1076"/>
        <pc:sldMkLst>
          <pc:docMk/>
          <pc:sldMk cId="903490183" sldId="3389"/>
        </pc:sldMkLst>
        <pc:picChg chg="add mod">
          <ac:chgData name="ZOU Jiaxun" userId="S::jiaxun.zou.2023@mitb.smu.edu.sg::f7be79ee-64b4-40fa-9023-c0730f92cc12" providerId="AD" clId="Web-{33D32CE2-0CFF-4ECD-B7D1-79C2F5B47AC8}" dt="2024-06-21T14:16:51.233" v="7" actId="1076"/>
          <ac:picMkLst>
            <pc:docMk/>
            <pc:sldMk cId="903490183" sldId="3389"/>
            <ac:picMk id="2" creationId="{AC9ED14F-7248-B7A1-1943-2DA3D0D502BA}"/>
          </ac:picMkLst>
        </pc:picChg>
      </pc:sldChg>
    </pc:docChg>
  </pc:docChgLst>
  <pc:docChgLst>
    <pc:chgData name="ZOU Jiaxun" userId="S::jiaxun.zou.2023@mitb.smu.edu.sg::f7be79ee-64b4-40fa-9023-c0730f92cc12" providerId="AD" clId="Web-{8D386F27-EDCE-4719-8EF0-E8812BA6C631}"/>
    <pc:docChg chg="addSld modSld modSection">
      <pc:chgData name="ZOU Jiaxun" userId="S::jiaxun.zou.2023@mitb.smu.edu.sg::f7be79ee-64b4-40fa-9023-c0730f92cc12" providerId="AD" clId="Web-{8D386F27-EDCE-4719-8EF0-E8812BA6C631}" dt="2024-06-22T11:40:33.255" v="13" actId="1076"/>
      <pc:docMkLst>
        <pc:docMk/>
      </pc:docMkLst>
      <pc:sldChg chg="addSp delSp modSp add replId">
        <pc:chgData name="ZOU Jiaxun" userId="S::jiaxun.zou.2023@mitb.smu.edu.sg::f7be79ee-64b4-40fa-9023-c0730f92cc12" providerId="AD" clId="Web-{8D386F27-EDCE-4719-8EF0-E8812BA6C631}" dt="2024-06-22T11:40:33.255" v="13" actId="1076"/>
        <pc:sldMkLst>
          <pc:docMk/>
          <pc:sldMk cId="2323049636" sldId="3394"/>
        </pc:sldMkLst>
        <pc:spChg chg="mod">
          <ac:chgData name="ZOU Jiaxun" userId="S::jiaxun.zou.2023@mitb.smu.edu.sg::f7be79ee-64b4-40fa-9023-c0730f92cc12" providerId="AD" clId="Web-{8D386F27-EDCE-4719-8EF0-E8812BA6C631}" dt="2024-06-22T11:40:29.052" v="11" actId="14100"/>
          <ac:spMkLst>
            <pc:docMk/>
            <pc:sldMk cId="2323049636" sldId="3394"/>
            <ac:spMk id="6" creationId="{DA2A818C-43F6-1333-A88E-02C111C5DD64}"/>
          </ac:spMkLst>
        </pc:spChg>
        <pc:spChg chg="del mod">
          <ac:chgData name="ZOU Jiaxun" userId="S::jiaxun.zou.2023@mitb.smu.edu.sg::f7be79ee-64b4-40fa-9023-c0730f92cc12" providerId="AD" clId="Web-{8D386F27-EDCE-4719-8EF0-E8812BA6C631}" dt="2024-06-22T11:40:09.802" v="3"/>
          <ac:spMkLst>
            <pc:docMk/>
            <pc:sldMk cId="2323049636" sldId="3394"/>
            <ac:spMk id="7" creationId="{AF78EF3E-B6DE-43BB-64D7-14584B51663A}"/>
          </ac:spMkLst>
        </pc:spChg>
        <pc:spChg chg="mod">
          <ac:chgData name="ZOU Jiaxun" userId="S::jiaxun.zou.2023@mitb.smu.edu.sg::f7be79ee-64b4-40fa-9023-c0730f92cc12" providerId="AD" clId="Web-{8D386F27-EDCE-4719-8EF0-E8812BA6C631}" dt="2024-06-22T11:40:23.880" v="10" actId="1076"/>
          <ac:spMkLst>
            <pc:docMk/>
            <pc:sldMk cId="2323049636" sldId="3394"/>
            <ac:spMk id="9" creationId="{5A746EB3-CF11-5B33-4A19-7D35B8C3AC02}"/>
          </ac:spMkLst>
        </pc:spChg>
        <pc:picChg chg="add mod">
          <ac:chgData name="ZOU Jiaxun" userId="S::jiaxun.zou.2023@mitb.smu.edu.sg::f7be79ee-64b4-40fa-9023-c0730f92cc12" providerId="AD" clId="Web-{8D386F27-EDCE-4719-8EF0-E8812BA6C631}" dt="2024-06-22T11:40:33.255" v="13" actId="1076"/>
          <ac:picMkLst>
            <pc:docMk/>
            <pc:sldMk cId="2323049636" sldId="3394"/>
            <ac:picMk id="2" creationId="{5E91B41A-4DA7-AC81-6CB0-76E4E9A84EA9}"/>
          </ac:picMkLst>
        </pc:picChg>
      </pc:sldChg>
    </pc:docChg>
  </pc:docChgLst>
  <pc:docChgLst>
    <pc:chgData name="ZOU Jiaxun" userId="f7be79ee-64b4-40fa-9023-c0730f92cc12" providerId="ADAL" clId="{2E6604DF-EDB0-394D-99A0-A82D584A2BF2}"/>
    <pc:docChg chg="undo custSel modSld">
      <pc:chgData name="ZOU Jiaxun" userId="f7be79ee-64b4-40fa-9023-c0730f92cc12" providerId="ADAL" clId="{2E6604DF-EDB0-394D-99A0-A82D584A2BF2}" dt="2024-06-22T14:27:10.226" v="231"/>
      <pc:docMkLst>
        <pc:docMk/>
      </pc:docMkLst>
      <pc:sldChg chg="addSp delSp modSp mod modTransition delAnim modNotesTx">
        <pc:chgData name="ZOU Jiaxun" userId="f7be79ee-64b4-40fa-9023-c0730f92cc12" providerId="ADAL" clId="{2E6604DF-EDB0-394D-99A0-A82D584A2BF2}" dt="2024-06-22T13:49:23.791" v="146"/>
        <pc:sldMkLst>
          <pc:docMk/>
          <pc:sldMk cId="2667357730" sldId="387"/>
        </pc:sldMkLst>
        <pc:picChg chg="add del mod">
          <ac:chgData name="ZOU Jiaxun" userId="f7be79ee-64b4-40fa-9023-c0730f92cc12" providerId="ADAL" clId="{2E6604DF-EDB0-394D-99A0-A82D584A2BF2}" dt="2024-06-22T13:29:46.148" v="24" actId="21"/>
          <ac:picMkLst>
            <pc:docMk/>
            <pc:sldMk cId="2667357730" sldId="387"/>
            <ac:picMk id="3" creationId="{48DAB208-1332-9EF7-C577-AD063BD8AC7A}"/>
          </ac:picMkLst>
        </pc:picChg>
        <pc:picChg chg="add mod">
          <ac:chgData name="ZOU Jiaxun" userId="f7be79ee-64b4-40fa-9023-c0730f92cc12" providerId="ADAL" clId="{2E6604DF-EDB0-394D-99A0-A82D584A2BF2}" dt="2024-06-22T13:49:23.791" v="146"/>
          <ac:picMkLst>
            <pc:docMk/>
            <pc:sldMk cId="2667357730" sldId="387"/>
            <ac:picMk id="21" creationId="{DC7976A6-F890-D097-78DE-81FE9D8C6711}"/>
          </ac:picMkLst>
        </pc:picChg>
      </pc:sldChg>
      <pc:sldChg chg="addSp delSp modSp mod modTransition delAnim modAnim modNotesTx">
        <pc:chgData name="ZOU Jiaxun" userId="f7be79ee-64b4-40fa-9023-c0730f92cc12" providerId="ADAL" clId="{2E6604DF-EDB0-394D-99A0-A82D584A2BF2}" dt="2024-06-22T13:50:35.270" v="191"/>
        <pc:sldMkLst>
          <pc:docMk/>
          <pc:sldMk cId="1548454585" sldId="388"/>
        </pc:sldMkLst>
        <pc:picChg chg="add del mod">
          <ac:chgData name="ZOU Jiaxun" userId="f7be79ee-64b4-40fa-9023-c0730f92cc12" providerId="ADAL" clId="{2E6604DF-EDB0-394D-99A0-A82D584A2BF2}" dt="2024-06-22T13:29:42.984" v="23" actId="21"/>
          <ac:picMkLst>
            <pc:docMk/>
            <pc:sldMk cId="1548454585" sldId="388"/>
            <ac:picMk id="9" creationId="{9916698A-E967-7875-EB55-44BB8CD9EEE6}"/>
          </ac:picMkLst>
        </pc:picChg>
        <pc:picChg chg="add del mod">
          <ac:chgData name="ZOU Jiaxun" userId="f7be79ee-64b4-40fa-9023-c0730f92cc12" providerId="ADAL" clId="{2E6604DF-EDB0-394D-99A0-A82D584A2BF2}" dt="2024-06-22T13:49:38.309" v="148"/>
          <ac:picMkLst>
            <pc:docMk/>
            <pc:sldMk cId="1548454585" sldId="388"/>
            <ac:picMk id="19" creationId="{C540BA9D-391A-B944-EC25-1F17825A2868}"/>
          </ac:picMkLst>
        </pc:picChg>
        <pc:picChg chg="add mod">
          <ac:chgData name="ZOU Jiaxun" userId="f7be79ee-64b4-40fa-9023-c0730f92cc12" providerId="ADAL" clId="{2E6604DF-EDB0-394D-99A0-A82D584A2BF2}" dt="2024-06-22T13:50:35.270" v="191"/>
          <ac:picMkLst>
            <pc:docMk/>
            <pc:sldMk cId="1548454585" sldId="388"/>
            <ac:picMk id="33" creationId="{5B5BC225-DAA1-951C-92A1-667BE45A8FA7}"/>
          </ac:picMkLst>
        </pc:picChg>
      </pc:sldChg>
      <pc:sldChg chg="addSp modSp">
        <pc:chgData name="ZOU Jiaxun" userId="f7be79ee-64b4-40fa-9023-c0730f92cc12" providerId="ADAL" clId="{2E6604DF-EDB0-394D-99A0-A82D584A2BF2}" dt="2024-06-22T14:20:10.669" v="227"/>
        <pc:sldMkLst>
          <pc:docMk/>
          <pc:sldMk cId="272350887" sldId="393"/>
        </pc:sldMkLst>
        <pc:picChg chg="add mod">
          <ac:chgData name="ZOU Jiaxun" userId="f7be79ee-64b4-40fa-9023-c0730f92cc12" providerId="ADAL" clId="{2E6604DF-EDB0-394D-99A0-A82D584A2BF2}" dt="2024-06-22T14:20:10.669" v="227"/>
          <ac:picMkLst>
            <pc:docMk/>
            <pc:sldMk cId="272350887" sldId="393"/>
            <ac:picMk id="6" creationId="{CC546816-E8CA-69C7-26C8-0A81F0E2DF12}"/>
          </ac:picMkLst>
        </pc:picChg>
      </pc:sldChg>
      <pc:sldChg chg="addSp delSp modSp modTransition modAnim">
        <pc:chgData name="ZOU Jiaxun" userId="f7be79ee-64b4-40fa-9023-c0730f92cc12" providerId="ADAL" clId="{2E6604DF-EDB0-394D-99A0-A82D584A2BF2}" dt="2024-06-22T14:27:10.226" v="231"/>
        <pc:sldMkLst>
          <pc:docMk/>
          <pc:sldMk cId="3482700851" sldId="395"/>
        </pc:sldMkLst>
        <pc:picChg chg="add del mod">
          <ac:chgData name="ZOU Jiaxun" userId="f7be79ee-64b4-40fa-9023-c0730f92cc12" providerId="ADAL" clId="{2E6604DF-EDB0-394D-99A0-A82D584A2BF2}" dt="2024-06-22T14:26:03.312" v="228"/>
          <ac:picMkLst>
            <pc:docMk/>
            <pc:sldMk cId="3482700851" sldId="395"/>
            <ac:picMk id="19" creationId="{9CDD4209-7D16-DF45-539E-9DDC6DD34767}"/>
          </ac:picMkLst>
        </pc:picChg>
        <pc:picChg chg="add mod">
          <ac:chgData name="ZOU Jiaxun" userId="f7be79ee-64b4-40fa-9023-c0730f92cc12" providerId="ADAL" clId="{2E6604DF-EDB0-394D-99A0-A82D584A2BF2}" dt="2024-06-22T14:27:10.226" v="231"/>
          <ac:picMkLst>
            <pc:docMk/>
            <pc:sldMk cId="3482700851" sldId="395"/>
            <ac:picMk id="31" creationId="{EB6F256C-BB9B-48CA-A8B7-647431B2F553}"/>
          </ac:picMkLst>
        </pc:picChg>
      </pc:sldChg>
      <pc:sldChg chg="addSp delSp modSp modTransition modAnim">
        <pc:chgData name="ZOU Jiaxun" userId="f7be79ee-64b4-40fa-9023-c0730f92cc12" providerId="ADAL" clId="{2E6604DF-EDB0-394D-99A0-A82D584A2BF2}" dt="2024-06-22T14:26:25.130" v="230"/>
        <pc:sldMkLst>
          <pc:docMk/>
          <pc:sldMk cId="951584620" sldId="396"/>
        </pc:sldMkLst>
        <pc:picChg chg="add del mod">
          <ac:chgData name="ZOU Jiaxun" userId="f7be79ee-64b4-40fa-9023-c0730f92cc12" providerId="ADAL" clId="{2E6604DF-EDB0-394D-99A0-A82D584A2BF2}" dt="2024-06-22T14:26:05.832" v="229"/>
          <ac:picMkLst>
            <pc:docMk/>
            <pc:sldMk cId="951584620" sldId="396"/>
            <ac:picMk id="34" creationId="{9670678F-3C4C-F00E-62A6-3DA0C42A724E}"/>
          </ac:picMkLst>
        </pc:picChg>
        <pc:picChg chg="add mod">
          <ac:chgData name="ZOU Jiaxun" userId="f7be79ee-64b4-40fa-9023-c0730f92cc12" providerId="ADAL" clId="{2E6604DF-EDB0-394D-99A0-A82D584A2BF2}" dt="2024-06-22T14:26:25.130" v="230"/>
          <ac:picMkLst>
            <pc:docMk/>
            <pc:sldMk cId="951584620" sldId="396"/>
            <ac:picMk id="42" creationId="{65762AE4-A6D3-C22C-6266-77F086125A1C}"/>
          </ac:picMkLst>
        </pc:picChg>
      </pc:sldChg>
      <pc:sldChg chg="addSp delSp modSp mod modTransition delAnim modNotesTx">
        <pc:chgData name="ZOU Jiaxun" userId="f7be79ee-64b4-40fa-9023-c0730f92cc12" providerId="ADAL" clId="{2E6604DF-EDB0-394D-99A0-A82D584A2BF2}" dt="2024-06-22T14:07:12.688" v="221" actId="1076"/>
        <pc:sldMkLst>
          <pc:docMk/>
          <pc:sldMk cId="3358179349" sldId="397"/>
        </pc:sldMkLst>
        <pc:picChg chg="mod">
          <ac:chgData name="ZOU Jiaxun" userId="f7be79ee-64b4-40fa-9023-c0730f92cc12" providerId="ADAL" clId="{2E6604DF-EDB0-394D-99A0-A82D584A2BF2}" dt="2024-06-22T14:07:12.688" v="221" actId="1076"/>
          <ac:picMkLst>
            <pc:docMk/>
            <pc:sldMk cId="3358179349" sldId="397"/>
            <ac:picMk id="3" creationId="{437429F1-44B6-C0E4-2780-B50DFE78CAA8}"/>
          </ac:picMkLst>
        </pc:picChg>
        <pc:picChg chg="add del mod">
          <ac:chgData name="ZOU Jiaxun" userId="f7be79ee-64b4-40fa-9023-c0730f92cc12" providerId="ADAL" clId="{2E6604DF-EDB0-394D-99A0-A82D584A2BF2}" dt="2024-06-22T13:42:08.618" v="132" actId="21"/>
          <ac:picMkLst>
            <pc:docMk/>
            <pc:sldMk cId="3358179349" sldId="397"/>
            <ac:picMk id="7" creationId="{097CF296-46C6-1684-86EC-BE0342509963}"/>
          </ac:picMkLst>
        </pc:picChg>
        <pc:picChg chg="add mod">
          <ac:chgData name="ZOU Jiaxun" userId="f7be79ee-64b4-40fa-9023-c0730f92cc12" providerId="ADAL" clId="{2E6604DF-EDB0-394D-99A0-A82D584A2BF2}" dt="2024-06-22T13:44:05.599" v="142"/>
          <ac:picMkLst>
            <pc:docMk/>
            <pc:sldMk cId="3358179349" sldId="397"/>
            <ac:picMk id="13" creationId="{D3DD9669-56CC-9EF6-E024-C775F9D3B494}"/>
          </ac:picMkLst>
        </pc:picChg>
      </pc:sldChg>
      <pc:sldChg chg="addSp delSp modSp mod modTransition modAnim">
        <pc:chgData name="ZOU Jiaxun" userId="f7be79ee-64b4-40fa-9023-c0730f92cc12" providerId="ADAL" clId="{2E6604DF-EDB0-394D-99A0-A82D584A2BF2}" dt="2024-06-22T14:14:31.541" v="225"/>
        <pc:sldMkLst>
          <pc:docMk/>
          <pc:sldMk cId="1150491526" sldId="398"/>
        </pc:sldMkLst>
        <pc:spChg chg="add del mod">
          <ac:chgData name="ZOU Jiaxun" userId="f7be79ee-64b4-40fa-9023-c0730f92cc12" providerId="ADAL" clId="{2E6604DF-EDB0-394D-99A0-A82D584A2BF2}" dt="2024-06-22T14:14:31.541" v="225"/>
          <ac:spMkLst>
            <pc:docMk/>
            <pc:sldMk cId="1150491526" sldId="398"/>
            <ac:spMk id="12" creationId="{10405963-975D-6F94-46C1-7676A353D5CA}"/>
          </ac:spMkLst>
        </pc:spChg>
        <pc:picChg chg="add del mod">
          <ac:chgData name="ZOU Jiaxun" userId="f7be79ee-64b4-40fa-9023-c0730f92cc12" providerId="ADAL" clId="{2E6604DF-EDB0-394D-99A0-A82D584A2BF2}" dt="2024-06-22T13:43:33.914" v="140"/>
          <ac:picMkLst>
            <pc:docMk/>
            <pc:sldMk cId="1150491526" sldId="398"/>
            <ac:picMk id="6" creationId="{FB1EA590-6A66-3EC2-91A1-063EC58DFC1B}"/>
          </ac:picMkLst>
        </pc:picChg>
      </pc:sldChg>
      <pc:sldChg chg="addSp delSp modSp modTransition modAnim">
        <pc:chgData name="ZOU Jiaxun" userId="f7be79ee-64b4-40fa-9023-c0730f92cc12" providerId="ADAL" clId="{2E6604DF-EDB0-394D-99A0-A82D584A2BF2}" dt="2024-06-22T13:43:35.616" v="141"/>
        <pc:sldMkLst>
          <pc:docMk/>
          <pc:sldMk cId="1658449072" sldId="3377"/>
        </pc:sldMkLst>
        <pc:picChg chg="add del mod">
          <ac:chgData name="ZOU Jiaxun" userId="f7be79ee-64b4-40fa-9023-c0730f92cc12" providerId="ADAL" clId="{2E6604DF-EDB0-394D-99A0-A82D584A2BF2}" dt="2024-06-22T13:43:35.616" v="141"/>
          <ac:picMkLst>
            <pc:docMk/>
            <pc:sldMk cId="1658449072" sldId="3377"/>
            <ac:picMk id="8" creationId="{08A90032-119A-B8FB-B8C1-29F1B11D81CA}"/>
          </ac:picMkLst>
        </pc:picChg>
      </pc:sldChg>
      <pc:sldChg chg="addSp delSp modSp mod modTransition delAnim modNotesTx">
        <pc:chgData name="ZOU Jiaxun" userId="f7be79ee-64b4-40fa-9023-c0730f92cc12" providerId="ADAL" clId="{2E6604DF-EDB0-394D-99A0-A82D584A2BF2}" dt="2024-06-22T13:51:58.503" v="192"/>
        <pc:sldMkLst>
          <pc:docMk/>
          <pc:sldMk cId="638018343" sldId="3379"/>
        </pc:sldMkLst>
        <pc:picChg chg="add del mod">
          <ac:chgData name="ZOU Jiaxun" userId="f7be79ee-64b4-40fa-9023-c0730f92cc12" providerId="ADAL" clId="{2E6604DF-EDB0-394D-99A0-A82D584A2BF2}" dt="2024-06-22T13:29:39.419" v="22" actId="21"/>
          <ac:picMkLst>
            <pc:docMk/>
            <pc:sldMk cId="638018343" sldId="3379"/>
            <ac:picMk id="4" creationId="{E07DD2C5-6805-D1F4-7ED8-D2C1E79B5E5C}"/>
          </ac:picMkLst>
        </pc:picChg>
        <pc:picChg chg="add mod">
          <ac:chgData name="ZOU Jiaxun" userId="f7be79ee-64b4-40fa-9023-c0730f92cc12" providerId="ADAL" clId="{2E6604DF-EDB0-394D-99A0-A82D584A2BF2}" dt="2024-06-22T13:51:58.503" v="192"/>
          <ac:picMkLst>
            <pc:docMk/>
            <pc:sldMk cId="638018343" sldId="3379"/>
            <ac:picMk id="11" creationId="{DA65B195-599B-1C18-3F2F-ACAEC2334E70}"/>
          </ac:picMkLst>
        </pc:picChg>
      </pc:sldChg>
      <pc:sldChg chg="addSp delSp modSp mod modTransition delAnim modAnim modNotesTx">
        <pc:chgData name="ZOU Jiaxun" userId="f7be79ee-64b4-40fa-9023-c0730f92cc12" providerId="ADAL" clId="{2E6604DF-EDB0-394D-99A0-A82D584A2BF2}" dt="2024-06-22T13:56:26.949" v="200"/>
        <pc:sldMkLst>
          <pc:docMk/>
          <pc:sldMk cId="1485930436" sldId="3383"/>
        </pc:sldMkLst>
        <pc:picChg chg="add del mod">
          <ac:chgData name="ZOU Jiaxun" userId="f7be79ee-64b4-40fa-9023-c0730f92cc12" providerId="ADAL" clId="{2E6604DF-EDB0-394D-99A0-A82D584A2BF2}" dt="2024-06-22T13:29:34.778" v="21" actId="21"/>
          <ac:picMkLst>
            <pc:docMk/>
            <pc:sldMk cId="1485930436" sldId="3383"/>
            <ac:picMk id="3" creationId="{1BFD2098-F38F-391F-8092-8C89024304E3}"/>
          </ac:picMkLst>
        </pc:picChg>
        <pc:picChg chg="add del mod">
          <ac:chgData name="ZOU Jiaxun" userId="f7be79ee-64b4-40fa-9023-c0730f92cc12" providerId="ADAL" clId="{2E6604DF-EDB0-394D-99A0-A82D584A2BF2}" dt="2024-06-22T13:53:15.177" v="194"/>
          <ac:picMkLst>
            <pc:docMk/>
            <pc:sldMk cId="1485930436" sldId="3383"/>
            <ac:picMk id="16" creationId="{72E91FD3-ECE0-04AC-0800-4FC53D768F2E}"/>
          </ac:picMkLst>
        </pc:picChg>
        <pc:picChg chg="add del mod">
          <ac:chgData name="ZOU Jiaxun" userId="f7be79ee-64b4-40fa-9023-c0730f92cc12" providerId="ADAL" clId="{2E6604DF-EDB0-394D-99A0-A82D584A2BF2}" dt="2024-06-22T13:53:59.038" v="197"/>
          <ac:picMkLst>
            <pc:docMk/>
            <pc:sldMk cId="1485930436" sldId="3383"/>
            <ac:picMk id="22" creationId="{5BD89A05-6D7F-6D9C-9B73-E94AA0DCC260}"/>
          </ac:picMkLst>
        </pc:picChg>
        <pc:picChg chg="add del mod">
          <ac:chgData name="ZOU Jiaxun" userId="f7be79ee-64b4-40fa-9023-c0730f92cc12" providerId="ADAL" clId="{2E6604DF-EDB0-394D-99A0-A82D584A2BF2}" dt="2024-06-22T13:55:12.873" v="199"/>
          <ac:picMkLst>
            <pc:docMk/>
            <pc:sldMk cId="1485930436" sldId="3383"/>
            <ac:picMk id="28" creationId="{411888B6-A3F6-0128-D42F-079512EF0BB2}"/>
          </ac:picMkLst>
        </pc:picChg>
        <pc:picChg chg="add mod">
          <ac:chgData name="ZOU Jiaxun" userId="f7be79ee-64b4-40fa-9023-c0730f92cc12" providerId="ADAL" clId="{2E6604DF-EDB0-394D-99A0-A82D584A2BF2}" dt="2024-06-22T13:56:26.949" v="200"/>
          <ac:picMkLst>
            <pc:docMk/>
            <pc:sldMk cId="1485930436" sldId="3383"/>
            <ac:picMk id="33" creationId="{C6624F66-F1A4-D6CD-E3DB-3F0A1BD4AD29}"/>
          </ac:picMkLst>
        </pc:picChg>
      </pc:sldChg>
      <pc:sldChg chg="addSp delSp modSp mod modTransition delAnim modAnim modNotesTx">
        <pc:chgData name="ZOU Jiaxun" userId="f7be79ee-64b4-40fa-9023-c0730f92cc12" providerId="ADAL" clId="{2E6604DF-EDB0-394D-99A0-A82D584A2BF2}" dt="2024-06-22T13:48:59.464" v="145"/>
        <pc:sldMkLst>
          <pc:docMk/>
          <pc:sldMk cId="3753121740" sldId="3391"/>
        </pc:sldMkLst>
        <pc:picChg chg="add del mod">
          <ac:chgData name="ZOU Jiaxun" userId="f7be79ee-64b4-40fa-9023-c0730f92cc12" providerId="ADAL" clId="{2E6604DF-EDB0-394D-99A0-A82D584A2BF2}" dt="2024-06-22T13:42:04.729" v="131" actId="21"/>
          <ac:picMkLst>
            <pc:docMk/>
            <pc:sldMk cId="3753121740" sldId="3391"/>
            <ac:picMk id="6" creationId="{B3511F45-EDD5-9E93-C209-EF72605AE74A}"/>
          </ac:picMkLst>
        </pc:picChg>
        <pc:picChg chg="add del mod">
          <ac:chgData name="ZOU Jiaxun" userId="f7be79ee-64b4-40fa-9023-c0730f92cc12" providerId="ADAL" clId="{2E6604DF-EDB0-394D-99A0-A82D584A2BF2}" dt="2024-06-22T13:47:32.429" v="144"/>
          <ac:picMkLst>
            <pc:docMk/>
            <pc:sldMk cId="3753121740" sldId="3391"/>
            <ac:picMk id="18" creationId="{C56BC3D7-FB60-1BDA-4F54-ABA0A5278A3D}"/>
          </ac:picMkLst>
        </pc:picChg>
        <pc:picChg chg="add mod">
          <ac:chgData name="ZOU Jiaxun" userId="f7be79ee-64b4-40fa-9023-c0730f92cc12" providerId="ADAL" clId="{2E6604DF-EDB0-394D-99A0-A82D584A2BF2}" dt="2024-06-22T13:48:59.464" v="145"/>
          <ac:picMkLst>
            <pc:docMk/>
            <pc:sldMk cId="3753121740" sldId="3391"/>
            <ac:picMk id="24" creationId="{F4196539-5301-DC4C-6724-398019BF4FC8}"/>
          </ac:picMkLst>
        </pc:picChg>
      </pc:sldChg>
      <pc:sldChg chg="addSp delSp modSp modTransition modAnim">
        <pc:chgData name="ZOU Jiaxun" userId="f7be79ee-64b4-40fa-9023-c0730f92cc12" providerId="ADAL" clId="{2E6604DF-EDB0-394D-99A0-A82D584A2BF2}" dt="2024-06-22T13:29:09.029" v="20"/>
        <pc:sldMkLst>
          <pc:docMk/>
          <pc:sldMk cId="2935211271" sldId="3392"/>
        </pc:sldMkLst>
        <pc:picChg chg="add del mod">
          <ac:chgData name="ZOU Jiaxun" userId="f7be79ee-64b4-40fa-9023-c0730f92cc12" providerId="ADAL" clId="{2E6604DF-EDB0-394D-99A0-A82D584A2BF2}" dt="2024-06-22T13:29:09.029" v="20"/>
          <ac:picMkLst>
            <pc:docMk/>
            <pc:sldMk cId="2935211271" sldId="3392"/>
            <ac:picMk id="5" creationId="{4B289F20-D788-572B-0E94-4F53EA880EC2}"/>
          </ac:picMkLst>
        </pc:picChg>
      </pc:sldChg>
      <pc:sldChg chg="addSp delSp modSp mod modTransition delAnim modAnim modNotesTx">
        <pc:chgData name="ZOU Jiaxun" userId="f7be79ee-64b4-40fa-9023-c0730f92cc12" providerId="ADAL" clId="{2E6604DF-EDB0-394D-99A0-A82D584A2BF2}" dt="2024-06-22T14:00:10.150" v="219"/>
        <pc:sldMkLst>
          <pc:docMk/>
          <pc:sldMk cId="2323049636" sldId="3394"/>
        </pc:sldMkLst>
        <pc:picChg chg="add del mod">
          <ac:chgData name="ZOU Jiaxun" userId="f7be79ee-64b4-40fa-9023-c0730f92cc12" providerId="ADAL" clId="{2E6604DF-EDB0-394D-99A0-A82D584A2BF2}" dt="2024-06-22T13:29:51.537" v="25" actId="21"/>
          <ac:picMkLst>
            <pc:docMk/>
            <pc:sldMk cId="2323049636" sldId="3394"/>
            <ac:picMk id="7" creationId="{1295B97C-8809-C378-392C-718E7731B056}"/>
          </ac:picMkLst>
        </pc:picChg>
        <pc:picChg chg="add del mod">
          <ac:chgData name="ZOU Jiaxun" userId="f7be79ee-64b4-40fa-9023-c0730f92cc12" providerId="ADAL" clId="{2E6604DF-EDB0-394D-99A0-A82D584A2BF2}" dt="2024-06-22T13:57:09.738" v="214"/>
          <ac:picMkLst>
            <pc:docMk/>
            <pc:sldMk cId="2323049636" sldId="3394"/>
            <ac:picMk id="15" creationId="{2447CACC-32E0-F913-6608-D785F55D51B5}"/>
          </ac:picMkLst>
        </pc:picChg>
        <pc:picChg chg="add del mod">
          <ac:chgData name="ZOU Jiaxun" userId="f7be79ee-64b4-40fa-9023-c0730f92cc12" providerId="ADAL" clId="{2E6604DF-EDB0-394D-99A0-A82D584A2BF2}" dt="2024-06-22T13:58:09.939" v="216"/>
          <ac:picMkLst>
            <pc:docMk/>
            <pc:sldMk cId="2323049636" sldId="3394"/>
            <ac:picMk id="20" creationId="{BEB5F9F3-F5DC-2009-C5D1-8B6157C37B9E}"/>
          </ac:picMkLst>
        </pc:picChg>
        <pc:picChg chg="add del mod">
          <ac:chgData name="ZOU Jiaxun" userId="f7be79ee-64b4-40fa-9023-c0730f92cc12" providerId="ADAL" clId="{2E6604DF-EDB0-394D-99A0-A82D584A2BF2}" dt="2024-06-22T13:59:15.258" v="218"/>
          <ac:picMkLst>
            <pc:docMk/>
            <pc:sldMk cId="2323049636" sldId="3394"/>
            <ac:picMk id="27" creationId="{71E91843-D7F2-35F2-DBFA-16CC0C95A50D}"/>
          </ac:picMkLst>
        </pc:picChg>
        <pc:picChg chg="add mod">
          <ac:chgData name="ZOU Jiaxun" userId="f7be79ee-64b4-40fa-9023-c0730f92cc12" providerId="ADAL" clId="{2E6604DF-EDB0-394D-99A0-A82D584A2BF2}" dt="2024-06-22T14:00:10.150" v="219"/>
          <ac:picMkLst>
            <pc:docMk/>
            <pc:sldMk cId="2323049636" sldId="3394"/>
            <ac:picMk id="32" creationId="{68E6B229-C73D-702D-E557-B083C42B1A15}"/>
          </ac:picMkLst>
        </pc:picChg>
      </pc:sldChg>
    </pc:docChg>
  </pc:docChgLst>
  <pc:docChgLst>
    <pc:chgData name="Sarthak Jagdish NAGAPURKAR" userId="S::sarthakj.n.2023@mitb.smu.edu.sg::c483f64e-e17a-4a5d-915c-4b1774c782e1" providerId="AD" clId="Web-{14BBD194-21A0-4E1E-89B0-D74693125704}"/>
    <pc:docChg chg="modSld">
      <pc:chgData name="Sarthak Jagdish NAGAPURKAR" userId="S::sarthakj.n.2023@mitb.smu.edu.sg::c483f64e-e17a-4a5d-915c-4b1774c782e1" providerId="AD" clId="Web-{14BBD194-21A0-4E1E-89B0-D74693125704}" dt="2024-06-21T12:11:07.046" v="18" actId="1076"/>
      <pc:docMkLst>
        <pc:docMk/>
      </pc:docMkLst>
      <pc:sldChg chg="addSp delSp modSp">
        <pc:chgData name="Sarthak Jagdish NAGAPURKAR" userId="S::sarthakj.n.2023@mitb.smu.edu.sg::c483f64e-e17a-4a5d-915c-4b1774c782e1" providerId="AD" clId="Web-{14BBD194-21A0-4E1E-89B0-D74693125704}" dt="2024-06-21T12:11:07.046" v="18" actId="1076"/>
        <pc:sldMkLst>
          <pc:docMk/>
          <pc:sldMk cId="1771840031" sldId="302"/>
        </pc:sldMkLst>
        <pc:picChg chg="del">
          <ac:chgData name="Sarthak Jagdish NAGAPURKAR" userId="S::sarthakj.n.2023@mitb.smu.edu.sg::c483f64e-e17a-4a5d-915c-4b1774c782e1" providerId="AD" clId="Web-{14BBD194-21A0-4E1E-89B0-D74693125704}" dt="2024-06-21T12:06:36.790" v="12"/>
          <ac:picMkLst>
            <pc:docMk/>
            <pc:sldMk cId="1771840031" sldId="302"/>
            <ac:picMk id="5" creationId="{4B8B88AD-D1FE-99CA-30F8-AC15BA308C35}"/>
          </ac:picMkLst>
        </pc:picChg>
        <pc:picChg chg="add mod">
          <ac:chgData name="Sarthak Jagdish NAGAPURKAR" userId="S::sarthakj.n.2023@mitb.smu.edu.sg::c483f64e-e17a-4a5d-915c-4b1774c782e1" providerId="AD" clId="Web-{14BBD194-21A0-4E1E-89B0-D74693125704}" dt="2024-06-21T12:11:07.046" v="18" actId="1076"/>
          <ac:picMkLst>
            <pc:docMk/>
            <pc:sldMk cId="1771840031" sldId="302"/>
            <ac:picMk id="6" creationId="{8824CC49-F4C6-F20B-2CE4-359770853896}"/>
          </ac:picMkLst>
        </pc:picChg>
        <pc:picChg chg="del mod">
          <ac:chgData name="Sarthak Jagdish NAGAPURKAR" userId="S::sarthakj.n.2023@mitb.smu.edu.sg::c483f64e-e17a-4a5d-915c-4b1774c782e1" providerId="AD" clId="Web-{14BBD194-21A0-4E1E-89B0-D74693125704}" dt="2024-06-21T12:06:32.977" v="11"/>
          <ac:picMkLst>
            <pc:docMk/>
            <pc:sldMk cId="1771840031" sldId="302"/>
            <ac:picMk id="12" creationId="{C4CF636B-D11D-2B40-55C2-401B1CB3AB7D}"/>
          </ac:picMkLst>
        </pc:picChg>
      </pc:sldChg>
      <pc:sldChg chg="addSp delSp modSp">
        <pc:chgData name="Sarthak Jagdish NAGAPURKAR" userId="S::sarthakj.n.2023@mitb.smu.edu.sg::c483f64e-e17a-4a5d-915c-4b1774c782e1" providerId="AD" clId="Web-{14BBD194-21A0-4E1E-89B0-D74693125704}" dt="2024-06-21T12:06:27.196" v="9" actId="1076"/>
        <pc:sldMkLst>
          <pc:docMk/>
          <pc:sldMk cId="3738876783" sldId="371"/>
        </pc:sldMkLst>
        <pc:picChg chg="add mod">
          <ac:chgData name="Sarthak Jagdish NAGAPURKAR" userId="S::sarthakj.n.2023@mitb.smu.edu.sg::c483f64e-e17a-4a5d-915c-4b1774c782e1" providerId="AD" clId="Web-{14BBD194-21A0-4E1E-89B0-D74693125704}" dt="2024-06-21T12:06:27.196" v="9" actId="1076"/>
          <ac:picMkLst>
            <pc:docMk/>
            <pc:sldMk cId="3738876783" sldId="371"/>
            <ac:picMk id="8" creationId="{D6C97AA2-6DAF-1051-8F70-45E8EE21FA24}"/>
          </ac:picMkLst>
        </pc:picChg>
        <pc:picChg chg="del mod">
          <ac:chgData name="Sarthak Jagdish NAGAPURKAR" userId="S::sarthakj.n.2023@mitb.smu.edu.sg::c483f64e-e17a-4a5d-915c-4b1774c782e1" providerId="AD" clId="Web-{14BBD194-21A0-4E1E-89B0-D74693125704}" dt="2024-06-21T12:05:48.914" v="5"/>
          <ac:picMkLst>
            <pc:docMk/>
            <pc:sldMk cId="3738876783" sldId="371"/>
            <ac:picMk id="12" creationId="{52645978-1372-C17B-DEB0-D9FFC04ECD22}"/>
          </ac:picMkLst>
        </pc:picChg>
        <pc:picChg chg="mod">
          <ac:chgData name="Sarthak Jagdish NAGAPURKAR" userId="S::sarthakj.n.2023@mitb.smu.edu.sg::c483f64e-e17a-4a5d-915c-4b1774c782e1" providerId="AD" clId="Web-{14BBD194-21A0-4E1E-89B0-D74693125704}" dt="2024-06-21T12:05:54.320" v="7" actId="1076"/>
          <ac:picMkLst>
            <pc:docMk/>
            <pc:sldMk cId="3738876783" sldId="371"/>
            <ac:picMk id="16" creationId="{08F2BF0F-6FAE-83AD-57E0-547AE686644A}"/>
          </ac:picMkLst>
        </pc:picChg>
      </pc:sldChg>
    </pc:docChg>
  </pc:docChgLst>
  <pc:docChgLst>
    <pc:chgData name="HO Zi Jun" userId="S::zijun.ho.2023@mitb.smu.edu.sg::022c4064-c7c0-4779-a608-4bd7d081363c" providerId="AD" clId="Web-{5208F939-A227-FC84-58B3-0695C3511B70}"/>
    <pc:docChg chg="addSld modSld sldOrd modSection">
      <pc:chgData name="HO Zi Jun" userId="S::zijun.ho.2023@mitb.smu.edu.sg::022c4064-c7c0-4779-a608-4bd7d081363c" providerId="AD" clId="Web-{5208F939-A227-FC84-58B3-0695C3511B70}" dt="2024-06-21T12:46:42.385" v="546"/>
      <pc:docMkLst>
        <pc:docMk/>
      </pc:docMkLst>
      <pc:sldChg chg="addSp modSp ord modNotes">
        <pc:chgData name="HO Zi Jun" userId="S::zijun.ho.2023@mitb.smu.edu.sg::022c4064-c7c0-4779-a608-4bd7d081363c" providerId="AD" clId="Web-{5208F939-A227-FC84-58B3-0695C3511B70}" dt="2024-06-21T12:38:40.639" v="481" actId="20577"/>
        <pc:sldMkLst>
          <pc:docMk/>
          <pc:sldMk cId="1329480083" sldId="263"/>
        </pc:sldMkLst>
        <pc:spChg chg="add mod">
          <ac:chgData name="HO Zi Jun" userId="S::zijun.ho.2023@mitb.smu.edu.sg::022c4064-c7c0-4779-a608-4bd7d081363c" providerId="AD" clId="Web-{5208F939-A227-FC84-58B3-0695C3511B70}" dt="2024-06-21T12:38:40.639" v="481" actId="20577"/>
          <ac:spMkLst>
            <pc:docMk/>
            <pc:sldMk cId="1329480083" sldId="263"/>
            <ac:spMk id="4" creationId="{04B151A3-32CF-5BA5-63A3-44F23E6BCC86}"/>
          </ac:spMkLst>
        </pc:spChg>
      </pc:sldChg>
      <pc:sldChg chg="ord">
        <pc:chgData name="HO Zi Jun" userId="S::zijun.ho.2023@mitb.smu.edu.sg::022c4064-c7c0-4779-a608-4bd7d081363c" providerId="AD" clId="Web-{5208F939-A227-FC84-58B3-0695C3511B70}" dt="2024-06-21T12:46:42.385" v="546"/>
        <pc:sldMkLst>
          <pc:docMk/>
          <pc:sldMk cId="3177706306" sldId="285"/>
        </pc:sldMkLst>
      </pc:sldChg>
      <pc:sldChg chg="ord">
        <pc:chgData name="HO Zi Jun" userId="S::zijun.ho.2023@mitb.smu.edu.sg::022c4064-c7c0-4779-a608-4bd7d081363c" providerId="AD" clId="Web-{5208F939-A227-FC84-58B3-0695C3511B70}" dt="2024-06-21T12:25:44.947" v="1"/>
        <pc:sldMkLst>
          <pc:docMk/>
          <pc:sldMk cId="1063861567" sldId="295"/>
        </pc:sldMkLst>
      </pc:sldChg>
      <pc:sldChg chg="mod modShow">
        <pc:chgData name="HO Zi Jun" userId="S::zijun.ho.2023@mitb.smu.edu.sg::022c4064-c7c0-4779-a608-4bd7d081363c" providerId="AD" clId="Web-{5208F939-A227-FC84-58B3-0695C3511B70}" dt="2024-06-21T12:24:23.508" v="0"/>
        <pc:sldMkLst>
          <pc:docMk/>
          <pc:sldMk cId="2489973507" sldId="311"/>
        </pc:sldMkLst>
      </pc:sldChg>
      <pc:sldChg chg="ord">
        <pc:chgData name="HO Zi Jun" userId="S::zijun.ho.2023@mitb.smu.edu.sg::022c4064-c7c0-4779-a608-4bd7d081363c" providerId="AD" clId="Web-{5208F939-A227-FC84-58B3-0695C3511B70}" dt="2024-06-21T12:27:41.560" v="9"/>
        <pc:sldMkLst>
          <pc:docMk/>
          <pc:sldMk cId="2044591133" sldId="321"/>
        </pc:sldMkLst>
      </pc:sldChg>
      <pc:sldChg chg="modSp ord">
        <pc:chgData name="HO Zi Jun" userId="S::zijun.ho.2023@mitb.smu.edu.sg::022c4064-c7c0-4779-a608-4bd7d081363c" providerId="AD" clId="Web-{5208F939-A227-FC84-58B3-0695C3511B70}" dt="2024-06-21T12:42:03.300" v="498" actId="20577"/>
        <pc:sldMkLst>
          <pc:docMk/>
          <pc:sldMk cId="1139492467" sldId="372"/>
        </pc:sldMkLst>
        <pc:spChg chg="mod">
          <ac:chgData name="HO Zi Jun" userId="S::zijun.ho.2023@mitb.smu.edu.sg::022c4064-c7c0-4779-a608-4bd7d081363c" providerId="AD" clId="Web-{5208F939-A227-FC84-58B3-0695C3511B70}" dt="2024-06-21T12:42:03.300" v="498" actId="20577"/>
          <ac:spMkLst>
            <pc:docMk/>
            <pc:sldMk cId="1139492467" sldId="372"/>
            <ac:spMk id="2" creationId="{D78F417B-DEF0-F488-8A65-A655B1514C25}"/>
          </ac:spMkLst>
        </pc:spChg>
        <pc:spChg chg="mod">
          <ac:chgData name="HO Zi Jun" userId="S::zijun.ho.2023@mitb.smu.edu.sg::022c4064-c7c0-4779-a608-4bd7d081363c" providerId="AD" clId="Web-{5208F939-A227-FC84-58B3-0695C3511B70}" dt="2024-06-21T12:31:03.080" v="105" actId="20577"/>
          <ac:spMkLst>
            <pc:docMk/>
            <pc:sldMk cId="1139492467" sldId="372"/>
            <ac:spMk id="3" creationId="{34AC79BE-83D5-2C32-D3E0-8E6FB9D7959A}"/>
          </ac:spMkLst>
        </pc:spChg>
        <pc:spChg chg="mod">
          <ac:chgData name="HO Zi Jun" userId="S::zijun.ho.2023@mitb.smu.edu.sg::022c4064-c7c0-4779-a608-4bd7d081363c" providerId="AD" clId="Web-{5208F939-A227-FC84-58B3-0695C3511B70}" dt="2024-06-21T12:28:40.592" v="42" actId="1076"/>
          <ac:spMkLst>
            <pc:docMk/>
            <pc:sldMk cId="1139492467" sldId="372"/>
            <ac:spMk id="4" creationId="{F6D12D33-F6A8-B944-2E04-C5B3CD2073CF}"/>
          </ac:spMkLst>
        </pc:spChg>
        <pc:spChg chg="mod">
          <ac:chgData name="HO Zi Jun" userId="S::zijun.ho.2023@mitb.smu.edu.sg::022c4064-c7c0-4779-a608-4bd7d081363c" providerId="AD" clId="Web-{5208F939-A227-FC84-58B3-0695C3511B70}" dt="2024-06-21T12:28:43.780" v="43" actId="1076"/>
          <ac:spMkLst>
            <pc:docMk/>
            <pc:sldMk cId="1139492467" sldId="372"/>
            <ac:spMk id="5" creationId="{90C2EDBF-923A-3FD3-56D5-B99178A7DDC3}"/>
          </ac:spMkLst>
        </pc:spChg>
        <pc:picChg chg="mod">
          <ac:chgData name="HO Zi Jun" userId="S::zijun.ho.2023@mitb.smu.edu.sg::022c4064-c7c0-4779-a608-4bd7d081363c" providerId="AD" clId="Web-{5208F939-A227-FC84-58B3-0695C3511B70}" dt="2024-06-21T12:28:37.967" v="41" actId="1076"/>
          <ac:picMkLst>
            <pc:docMk/>
            <pc:sldMk cId="1139492467" sldId="372"/>
            <ac:picMk id="7" creationId="{10D199DD-FFC0-C6C4-ADAC-9F06C646F74B}"/>
          </ac:picMkLst>
        </pc:picChg>
      </pc:sldChg>
      <pc:sldChg chg="modSp ord modNotes">
        <pc:chgData name="HO Zi Jun" userId="S::zijun.ho.2023@mitb.smu.edu.sg::022c4064-c7c0-4779-a608-4bd7d081363c" providerId="AD" clId="Web-{5208F939-A227-FC84-58B3-0695C3511B70}" dt="2024-06-21T12:43:03.177" v="545"/>
        <pc:sldMkLst>
          <pc:docMk/>
          <pc:sldMk cId="3584015236" sldId="373"/>
        </pc:sldMkLst>
        <pc:spChg chg="mod">
          <ac:chgData name="HO Zi Jun" userId="S::zijun.ho.2023@mitb.smu.edu.sg::022c4064-c7c0-4779-a608-4bd7d081363c" providerId="AD" clId="Web-{5208F939-A227-FC84-58B3-0695C3511B70}" dt="2024-06-21T12:42:22.285" v="533" actId="20577"/>
          <ac:spMkLst>
            <pc:docMk/>
            <pc:sldMk cId="3584015236" sldId="373"/>
            <ac:spMk id="2" creationId="{D69137D8-1410-43FD-7958-AB222BB81785}"/>
          </ac:spMkLst>
        </pc:spChg>
        <pc:spChg chg="mod">
          <ac:chgData name="HO Zi Jun" userId="S::zijun.ho.2023@mitb.smu.edu.sg::022c4064-c7c0-4779-a608-4bd7d081363c" providerId="AD" clId="Web-{5208F939-A227-FC84-58B3-0695C3511B70}" dt="2024-06-21T12:35:14.649" v="230" actId="1076"/>
          <ac:spMkLst>
            <pc:docMk/>
            <pc:sldMk cId="3584015236" sldId="373"/>
            <ac:spMk id="4" creationId="{3E9D44AD-E725-970A-0134-2F5345361828}"/>
          </ac:spMkLst>
        </pc:spChg>
        <pc:spChg chg="mod">
          <ac:chgData name="HO Zi Jun" userId="S::zijun.ho.2023@mitb.smu.edu.sg::022c4064-c7c0-4779-a608-4bd7d081363c" providerId="AD" clId="Web-{5208F939-A227-FC84-58B3-0695C3511B70}" dt="2024-06-21T12:35:22.431" v="240" actId="1076"/>
          <ac:spMkLst>
            <pc:docMk/>
            <pc:sldMk cId="3584015236" sldId="373"/>
            <ac:spMk id="5" creationId="{192326A9-17C8-C5E8-0A51-8CB35327F917}"/>
          </ac:spMkLst>
        </pc:spChg>
        <pc:spChg chg="mod">
          <ac:chgData name="HO Zi Jun" userId="S::zijun.ho.2023@mitb.smu.edu.sg::022c4064-c7c0-4779-a608-4bd7d081363c" providerId="AD" clId="Web-{5208F939-A227-FC84-58B3-0695C3511B70}" dt="2024-06-21T12:35:24.337" v="241" actId="1076"/>
          <ac:spMkLst>
            <pc:docMk/>
            <pc:sldMk cId="3584015236" sldId="373"/>
            <ac:spMk id="6" creationId="{B2ED8DE5-D78A-DDA1-933A-97C10DEFA4C5}"/>
          </ac:spMkLst>
        </pc:spChg>
      </pc:sldChg>
      <pc:sldChg chg="modSp ord modNotes">
        <pc:chgData name="HO Zi Jun" userId="S::zijun.ho.2023@mitb.smu.edu.sg::022c4064-c7c0-4779-a608-4bd7d081363c" providerId="AD" clId="Web-{5208F939-A227-FC84-58B3-0695C3511B70}" dt="2024-06-21T12:42:08.128" v="499" actId="20577"/>
        <pc:sldMkLst>
          <pc:docMk/>
          <pc:sldMk cId="1409103115" sldId="384"/>
        </pc:sldMkLst>
        <pc:spChg chg="mod">
          <ac:chgData name="HO Zi Jun" userId="S::zijun.ho.2023@mitb.smu.edu.sg::022c4064-c7c0-4779-a608-4bd7d081363c" providerId="AD" clId="Web-{5208F939-A227-FC84-58B3-0695C3511B70}" dt="2024-06-21T12:42:08.128" v="499" actId="20577"/>
          <ac:spMkLst>
            <pc:docMk/>
            <pc:sldMk cId="1409103115" sldId="384"/>
            <ac:spMk id="2" creationId="{D69137D8-1410-43FD-7958-AB222BB81785}"/>
          </ac:spMkLst>
        </pc:spChg>
        <pc:spChg chg="mod">
          <ac:chgData name="HO Zi Jun" userId="S::zijun.ho.2023@mitb.smu.edu.sg::022c4064-c7c0-4779-a608-4bd7d081363c" providerId="AD" clId="Web-{5208F939-A227-FC84-58B3-0695C3511B70}" dt="2024-06-21T12:31:32.237" v="108" actId="1076"/>
          <ac:spMkLst>
            <pc:docMk/>
            <pc:sldMk cId="1409103115" sldId="384"/>
            <ac:spMk id="3" creationId="{578345A7-B170-E706-3345-3C2801EEBD97}"/>
          </ac:spMkLst>
        </pc:spChg>
        <pc:spChg chg="mod">
          <ac:chgData name="HO Zi Jun" userId="S::zijun.ho.2023@mitb.smu.edu.sg::022c4064-c7c0-4779-a608-4bd7d081363c" providerId="AD" clId="Web-{5208F939-A227-FC84-58B3-0695C3511B70}" dt="2024-06-21T12:32:45.927" v="190" actId="1076"/>
          <ac:spMkLst>
            <pc:docMk/>
            <pc:sldMk cId="1409103115" sldId="384"/>
            <ac:spMk id="6" creationId="{B2ED8DE5-D78A-DDA1-933A-97C10DEFA4C5}"/>
          </ac:spMkLst>
        </pc:spChg>
        <pc:picChg chg="mod">
          <ac:chgData name="HO Zi Jun" userId="S::zijun.ho.2023@mitb.smu.edu.sg::022c4064-c7c0-4779-a608-4bd7d081363c" providerId="AD" clId="Web-{5208F939-A227-FC84-58B3-0695C3511B70}" dt="2024-06-21T12:31:38.472" v="109" actId="1076"/>
          <ac:picMkLst>
            <pc:docMk/>
            <pc:sldMk cId="1409103115" sldId="384"/>
            <ac:picMk id="7" creationId="{08CF1464-D4FA-3DB0-3128-2F6A166447EE}"/>
          </ac:picMkLst>
        </pc:picChg>
      </pc:sldChg>
      <pc:sldChg chg="modSp add replId modNotes">
        <pc:chgData name="HO Zi Jun" userId="S::zijun.ho.2023@mitb.smu.edu.sg::022c4064-c7c0-4779-a608-4bd7d081363c" providerId="AD" clId="Web-{5208F939-A227-FC84-58B3-0695C3511B70}" dt="2024-06-21T12:37:04.964" v="463"/>
        <pc:sldMkLst>
          <pc:docMk/>
          <pc:sldMk cId="2753656523" sldId="3384"/>
        </pc:sldMkLst>
        <pc:spChg chg="mod">
          <ac:chgData name="HO Zi Jun" userId="S::zijun.ho.2023@mitb.smu.edu.sg::022c4064-c7c0-4779-a608-4bd7d081363c" providerId="AD" clId="Web-{5208F939-A227-FC84-58B3-0695C3511B70}" dt="2024-06-21T12:36:31.198" v="379" actId="20577"/>
          <ac:spMkLst>
            <pc:docMk/>
            <pc:sldMk cId="2753656523" sldId="3384"/>
            <ac:spMk id="2" creationId="{D69137D8-1410-43FD-7958-AB222BB81785}"/>
          </ac:spMkLst>
        </pc:spChg>
      </pc:sldChg>
      <pc:sldChg chg="add replId">
        <pc:chgData name="HO Zi Jun" userId="S::zijun.ho.2023@mitb.smu.edu.sg::022c4064-c7c0-4779-a608-4bd7d081363c" providerId="AD" clId="Web-{5208F939-A227-FC84-58B3-0695C3511B70}" dt="2024-06-21T12:42:11.363" v="500"/>
        <pc:sldMkLst>
          <pc:docMk/>
          <pc:sldMk cId="675056396" sldId="3385"/>
        </pc:sldMkLst>
      </pc:sldChg>
    </pc:docChg>
  </pc:docChgLst>
  <pc:docChgLst>
    <pc:chgData name="HO Zi Jun" userId="S::zijun.ho.2023@mitb.smu.edu.sg::022c4064-c7c0-4779-a608-4bd7d081363c" providerId="AD" clId="Web-{AC214FC7-D9B6-CFCE-E54E-0DE844C1DB29}"/>
    <pc:docChg chg="delSld modSld modSection">
      <pc:chgData name="HO Zi Jun" userId="S::zijun.ho.2023@mitb.smu.edu.sg::022c4064-c7c0-4779-a608-4bd7d081363c" providerId="AD" clId="Web-{AC214FC7-D9B6-CFCE-E54E-0DE844C1DB29}" dt="2024-06-22T14:13:39.490" v="1085"/>
      <pc:docMkLst>
        <pc:docMk/>
      </pc:docMkLst>
      <pc:sldChg chg="del">
        <pc:chgData name="HO Zi Jun" userId="S::zijun.ho.2023@mitb.smu.edu.sg::022c4064-c7c0-4779-a608-4bd7d081363c" providerId="AD" clId="Web-{AC214FC7-D9B6-CFCE-E54E-0DE844C1DB29}" dt="2024-06-22T13:17:21.877" v="132"/>
        <pc:sldMkLst>
          <pc:docMk/>
          <pc:sldMk cId="1329480083" sldId="263"/>
        </pc:sldMkLst>
      </pc:sldChg>
      <pc:sldChg chg="modSp modTransition addAnim delAnim">
        <pc:chgData name="HO Zi Jun" userId="S::zijun.ho.2023@mitb.smu.edu.sg::022c4064-c7c0-4779-a608-4bd7d081363c" providerId="AD" clId="Web-{AC214FC7-D9B6-CFCE-E54E-0DE844C1DB29}" dt="2024-06-22T12:37:10.861" v="65"/>
        <pc:sldMkLst>
          <pc:docMk/>
          <pc:sldMk cId="1139492467" sldId="372"/>
        </pc:sldMkLst>
        <pc:graphicFrameChg chg="mod modGraphic">
          <ac:chgData name="HO Zi Jun" userId="S::zijun.ho.2023@mitb.smu.edu.sg::022c4064-c7c0-4779-a608-4bd7d081363c" providerId="AD" clId="Web-{AC214FC7-D9B6-CFCE-E54E-0DE844C1DB29}" dt="2024-06-22T12:37:10.861" v="65"/>
          <ac:graphicFrameMkLst>
            <pc:docMk/>
            <pc:sldMk cId="1139492467" sldId="372"/>
            <ac:graphicFrameMk id="4" creationId="{A0D2DF83-7A51-1D29-1381-2D7BD88E5F9A}"/>
          </ac:graphicFrameMkLst>
        </pc:graphicFrameChg>
      </pc:sldChg>
      <pc:sldChg chg="modSp">
        <pc:chgData name="HO Zi Jun" userId="S::zijun.ho.2023@mitb.smu.edu.sg::022c4064-c7c0-4779-a608-4bd7d081363c" providerId="AD" clId="Web-{AC214FC7-D9B6-CFCE-E54E-0DE844C1DB29}" dt="2024-06-22T13:25:59.537" v="144" actId="14100"/>
        <pc:sldMkLst>
          <pc:docMk/>
          <pc:sldMk cId="3584015236" sldId="373"/>
        </pc:sldMkLst>
        <pc:picChg chg="mod">
          <ac:chgData name="HO Zi Jun" userId="S::zijun.ho.2023@mitb.smu.edu.sg::022c4064-c7c0-4779-a608-4bd7d081363c" providerId="AD" clId="Web-{AC214FC7-D9B6-CFCE-E54E-0DE844C1DB29}" dt="2024-06-22T13:25:59.537" v="144" actId="14100"/>
          <ac:picMkLst>
            <pc:docMk/>
            <pc:sldMk cId="3584015236" sldId="373"/>
            <ac:picMk id="9" creationId="{DCA353C0-6689-DDD5-7AD7-F1B408F85F83}"/>
          </ac:picMkLst>
        </pc:picChg>
      </pc:sldChg>
      <pc:sldChg chg="modSp addAnim delAnim">
        <pc:chgData name="HO Zi Jun" userId="S::zijun.ho.2023@mitb.smu.edu.sg::022c4064-c7c0-4779-a608-4bd7d081363c" providerId="AD" clId="Web-{AC214FC7-D9B6-CFCE-E54E-0DE844C1DB29}" dt="2024-06-22T13:07:37.371" v="125" actId="20577"/>
        <pc:sldMkLst>
          <pc:docMk/>
          <pc:sldMk cId="1409103115" sldId="384"/>
        </pc:sldMkLst>
        <pc:spChg chg="mod">
          <ac:chgData name="HO Zi Jun" userId="S::zijun.ho.2023@mitb.smu.edu.sg::022c4064-c7c0-4779-a608-4bd7d081363c" providerId="AD" clId="Web-{AC214FC7-D9B6-CFCE-E54E-0DE844C1DB29}" dt="2024-06-22T13:07:37.371" v="125" actId="20577"/>
          <ac:spMkLst>
            <pc:docMk/>
            <pc:sldMk cId="1409103115" sldId="384"/>
            <ac:spMk id="3" creationId="{578345A7-B170-E706-3345-3C2801EEBD97}"/>
          </ac:spMkLst>
        </pc:spChg>
        <pc:spChg chg="mod">
          <ac:chgData name="HO Zi Jun" userId="S::zijun.ho.2023@mitb.smu.edu.sg::022c4064-c7c0-4779-a608-4bd7d081363c" providerId="AD" clId="Web-{AC214FC7-D9B6-CFCE-E54E-0DE844C1DB29}" dt="2024-06-22T12:40:35.661" v="70" actId="1076"/>
          <ac:spMkLst>
            <pc:docMk/>
            <pc:sldMk cId="1409103115" sldId="384"/>
            <ac:spMk id="4" creationId="{29BDF89A-358B-7C4C-8604-22BA1D55F424}"/>
          </ac:spMkLst>
        </pc:spChg>
        <pc:picChg chg="mod">
          <ac:chgData name="HO Zi Jun" userId="S::zijun.ho.2023@mitb.smu.edu.sg::022c4064-c7c0-4779-a608-4bd7d081363c" providerId="AD" clId="Web-{AC214FC7-D9B6-CFCE-E54E-0DE844C1DB29}" dt="2024-06-22T12:40:32.270" v="69" actId="14100"/>
          <ac:picMkLst>
            <pc:docMk/>
            <pc:sldMk cId="1409103115" sldId="384"/>
            <ac:picMk id="7" creationId="{08CF1464-D4FA-3DB0-3128-2F6A166447EE}"/>
          </ac:picMkLst>
        </pc:picChg>
      </pc:sldChg>
      <pc:sldChg chg="addSp delSp modSp addAnim delAnim">
        <pc:chgData name="HO Zi Jun" userId="S::zijun.ho.2023@mitb.smu.edu.sg::022c4064-c7c0-4779-a608-4bd7d081363c" providerId="AD" clId="Web-{AC214FC7-D9B6-CFCE-E54E-0DE844C1DB29}" dt="2024-06-22T14:13:39.490" v="1085"/>
        <pc:sldMkLst>
          <pc:docMk/>
          <pc:sldMk cId="2753656523" sldId="3384"/>
        </pc:sldMkLst>
        <pc:spChg chg="mod">
          <ac:chgData name="HO Zi Jun" userId="S::zijun.ho.2023@mitb.smu.edu.sg::022c4064-c7c0-4779-a608-4bd7d081363c" providerId="AD" clId="Web-{AC214FC7-D9B6-CFCE-E54E-0DE844C1DB29}" dt="2024-06-22T13:29:57.186" v="155" actId="1076"/>
          <ac:spMkLst>
            <pc:docMk/>
            <pc:sldMk cId="2753656523" sldId="3384"/>
            <ac:spMk id="2" creationId="{D69137D8-1410-43FD-7958-AB222BB81785}"/>
          </ac:spMkLst>
        </pc:spChg>
        <pc:spChg chg="del mod">
          <ac:chgData name="HO Zi Jun" userId="S::zijun.ho.2023@mitb.smu.edu.sg::022c4064-c7c0-4779-a608-4bd7d081363c" providerId="AD" clId="Web-{AC214FC7-D9B6-CFCE-E54E-0DE844C1DB29}" dt="2024-06-22T13:53:57.521" v="726"/>
          <ac:spMkLst>
            <pc:docMk/>
            <pc:sldMk cId="2753656523" sldId="3384"/>
            <ac:spMk id="3" creationId="{578345A7-B170-E706-3345-3C2801EEBD97}"/>
          </ac:spMkLst>
        </pc:spChg>
        <pc:spChg chg="del mod">
          <ac:chgData name="HO Zi Jun" userId="S::zijun.ho.2023@mitb.smu.edu.sg::022c4064-c7c0-4779-a608-4bd7d081363c" providerId="AD" clId="Web-{AC214FC7-D9B6-CFCE-E54E-0DE844C1DB29}" dt="2024-06-22T13:17:33.331" v="140"/>
          <ac:spMkLst>
            <pc:docMk/>
            <pc:sldMk cId="2753656523" sldId="3384"/>
            <ac:spMk id="4" creationId="{3E9D44AD-E725-970A-0134-2F5345361828}"/>
          </ac:spMkLst>
        </pc:spChg>
        <pc:spChg chg="del mod">
          <ac:chgData name="HO Zi Jun" userId="S::zijun.ho.2023@mitb.smu.edu.sg::022c4064-c7c0-4779-a608-4bd7d081363c" providerId="AD" clId="Web-{AC214FC7-D9B6-CFCE-E54E-0DE844C1DB29}" dt="2024-06-22T13:17:30.581" v="136"/>
          <ac:spMkLst>
            <pc:docMk/>
            <pc:sldMk cId="2753656523" sldId="3384"/>
            <ac:spMk id="5" creationId="{192326A9-17C8-C5E8-0A51-8CB35327F917}"/>
          </ac:spMkLst>
        </pc:spChg>
        <pc:spChg chg="add del mod">
          <ac:chgData name="HO Zi Jun" userId="S::zijun.ho.2023@mitb.smu.edu.sg::022c4064-c7c0-4779-a608-4bd7d081363c" providerId="AD" clId="Web-{AC214FC7-D9B6-CFCE-E54E-0DE844C1DB29}" dt="2024-06-22T13:17:05.502" v="129"/>
          <ac:spMkLst>
            <pc:docMk/>
            <pc:sldMk cId="2753656523" sldId="3384"/>
            <ac:spMk id="6" creationId="{93CE04C7-C8B5-D309-B4F4-34900FC500B9}"/>
          </ac:spMkLst>
        </pc:spChg>
        <pc:spChg chg="add del mod">
          <ac:chgData name="HO Zi Jun" userId="S::zijun.ho.2023@mitb.smu.edu.sg::022c4064-c7c0-4779-a608-4bd7d081363c" providerId="AD" clId="Web-{AC214FC7-D9B6-CFCE-E54E-0DE844C1DB29}" dt="2024-06-22T13:54:00.881" v="727"/>
          <ac:spMkLst>
            <pc:docMk/>
            <pc:sldMk cId="2753656523" sldId="3384"/>
            <ac:spMk id="13" creationId="{FC24E9BE-F7E7-FE23-98C6-EA818F594A9F}"/>
          </ac:spMkLst>
        </pc:spChg>
        <pc:spChg chg="add del mod">
          <ac:chgData name="HO Zi Jun" userId="S::zijun.ho.2023@mitb.smu.edu.sg::022c4064-c7c0-4779-a608-4bd7d081363c" providerId="AD" clId="Web-{AC214FC7-D9B6-CFCE-E54E-0DE844C1DB29}" dt="2024-06-22T13:57:28.904" v="807"/>
          <ac:spMkLst>
            <pc:docMk/>
            <pc:sldMk cId="2753656523" sldId="3384"/>
            <ac:spMk id="15" creationId="{C1052474-AF11-2038-DCBA-1F77341F4630}"/>
          </ac:spMkLst>
        </pc:spChg>
        <pc:graphicFrameChg chg="add mod modGraphic">
          <ac:chgData name="HO Zi Jun" userId="S::zijun.ho.2023@mitb.smu.edu.sg::022c4064-c7c0-4779-a608-4bd7d081363c" providerId="AD" clId="Web-{AC214FC7-D9B6-CFCE-E54E-0DE844C1DB29}" dt="2024-06-22T14:13:11.723" v="1083"/>
          <ac:graphicFrameMkLst>
            <pc:docMk/>
            <pc:sldMk cId="2753656523" sldId="3384"/>
            <ac:graphicFrameMk id="9" creationId="{745BCF56-5136-BC75-C7CB-95F6CE78A807}"/>
          </ac:graphicFrameMkLst>
        </pc:graphicFrameChg>
      </pc:sldChg>
      <pc:sldChg chg="addAnim">
        <pc:chgData name="HO Zi Jun" userId="S::zijun.ho.2023@mitb.smu.edu.sg::022c4064-c7c0-4779-a608-4bd7d081363c" providerId="AD" clId="Web-{AC214FC7-D9B6-CFCE-E54E-0DE844C1DB29}" dt="2024-06-22T13:26:28.976" v="145"/>
        <pc:sldMkLst>
          <pc:docMk/>
          <pc:sldMk cId="675056396" sldId="3385"/>
        </pc:sldMkLst>
      </pc:sldChg>
    </pc:docChg>
  </pc:docChgLst>
  <pc:docChgLst>
    <pc:chgData name="Sarthak Jagdish NAGAPURKAR" userId="S::sarthakj.n.2023@mitb.smu.edu.sg::c483f64e-e17a-4a5d-915c-4b1774c782e1" providerId="AD" clId="Web-{CAA920EE-0D90-7B67-82A4-EFC206876722}"/>
    <pc:docChg chg="modSld">
      <pc:chgData name="Sarthak Jagdish NAGAPURKAR" userId="S::sarthakj.n.2023@mitb.smu.edu.sg::c483f64e-e17a-4a5d-915c-4b1774c782e1" providerId="AD" clId="Web-{CAA920EE-0D90-7B67-82A4-EFC206876722}" dt="2024-06-21T15:10:46.421" v="158" actId="20577"/>
      <pc:docMkLst>
        <pc:docMk/>
      </pc:docMkLst>
      <pc:sldChg chg="addSp delSp modSp">
        <pc:chgData name="Sarthak Jagdish NAGAPURKAR" userId="S::sarthakj.n.2023@mitb.smu.edu.sg::c483f64e-e17a-4a5d-915c-4b1774c782e1" providerId="AD" clId="Web-{CAA920EE-0D90-7B67-82A4-EFC206876722}" dt="2024-06-21T14:17:37.149" v="25" actId="1076"/>
        <pc:sldMkLst>
          <pc:docMk/>
          <pc:sldMk cId="1139492467" sldId="372"/>
        </pc:sldMkLst>
        <pc:spChg chg="del">
          <ac:chgData name="Sarthak Jagdish NAGAPURKAR" userId="S::sarthakj.n.2023@mitb.smu.edu.sg::c483f64e-e17a-4a5d-915c-4b1774c782e1" providerId="AD" clId="Web-{CAA920EE-0D90-7B67-82A4-EFC206876722}" dt="2024-06-21T14:17:33.899" v="24"/>
          <ac:spMkLst>
            <pc:docMk/>
            <pc:sldMk cId="1139492467" sldId="372"/>
            <ac:spMk id="9" creationId="{EF2CE532-35B8-3D84-A160-8FAA85666C0B}"/>
          </ac:spMkLst>
        </pc:spChg>
        <pc:spChg chg="del">
          <ac:chgData name="Sarthak Jagdish NAGAPURKAR" userId="S::sarthakj.n.2023@mitb.smu.edu.sg::c483f64e-e17a-4a5d-915c-4b1774c782e1" providerId="AD" clId="Web-{CAA920EE-0D90-7B67-82A4-EFC206876722}" dt="2024-06-21T14:17:33.899" v="23"/>
          <ac:spMkLst>
            <pc:docMk/>
            <pc:sldMk cId="1139492467" sldId="372"/>
            <ac:spMk id="11" creationId="{DCEA3D0A-B69D-9AF0-28DC-8DE52657C22D}"/>
          </ac:spMkLst>
        </pc:spChg>
        <pc:spChg chg="del">
          <ac:chgData name="Sarthak Jagdish NAGAPURKAR" userId="S::sarthakj.n.2023@mitb.smu.edu.sg::c483f64e-e17a-4a5d-915c-4b1774c782e1" providerId="AD" clId="Web-{CAA920EE-0D90-7B67-82A4-EFC206876722}" dt="2024-06-21T14:17:33.899" v="22"/>
          <ac:spMkLst>
            <pc:docMk/>
            <pc:sldMk cId="1139492467" sldId="372"/>
            <ac:spMk id="13" creationId="{8D293BF8-E74B-E91A-AF6C-78053C42AEBA}"/>
          </ac:spMkLst>
        </pc:spChg>
        <pc:spChg chg="del">
          <ac:chgData name="Sarthak Jagdish NAGAPURKAR" userId="S::sarthakj.n.2023@mitb.smu.edu.sg::c483f64e-e17a-4a5d-915c-4b1774c782e1" providerId="AD" clId="Web-{CAA920EE-0D90-7B67-82A4-EFC206876722}" dt="2024-06-21T14:17:33.899" v="21"/>
          <ac:spMkLst>
            <pc:docMk/>
            <pc:sldMk cId="1139492467" sldId="372"/>
            <ac:spMk id="15" creationId="{183FC1AF-BC35-A393-6B07-74AE4E8DD73B}"/>
          </ac:spMkLst>
        </pc:spChg>
        <pc:spChg chg="del">
          <ac:chgData name="Sarthak Jagdish NAGAPURKAR" userId="S::sarthakj.n.2023@mitb.smu.edu.sg::c483f64e-e17a-4a5d-915c-4b1774c782e1" providerId="AD" clId="Web-{CAA920EE-0D90-7B67-82A4-EFC206876722}" dt="2024-06-21T14:17:33.899" v="20"/>
          <ac:spMkLst>
            <pc:docMk/>
            <pc:sldMk cId="1139492467" sldId="372"/>
            <ac:spMk id="17" creationId="{E050E898-06D6-DE44-76B4-79C61EE9B7B7}"/>
          </ac:spMkLst>
        </pc:spChg>
        <pc:picChg chg="add mod">
          <ac:chgData name="Sarthak Jagdish NAGAPURKAR" userId="S::sarthakj.n.2023@mitb.smu.edu.sg::c483f64e-e17a-4a5d-915c-4b1774c782e1" providerId="AD" clId="Web-{CAA920EE-0D90-7B67-82A4-EFC206876722}" dt="2024-06-21T14:17:37.149" v="25" actId="1076"/>
          <ac:picMkLst>
            <pc:docMk/>
            <pc:sldMk cId="1139492467" sldId="372"/>
            <ac:picMk id="8" creationId="{CDFA2B9E-3C48-A571-F884-D80C8E0E3496}"/>
          </ac:picMkLst>
        </pc:picChg>
      </pc:sldChg>
      <pc:sldChg chg="modSp">
        <pc:chgData name="Sarthak Jagdish NAGAPURKAR" userId="S::sarthakj.n.2023@mitb.smu.edu.sg::c483f64e-e17a-4a5d-915c-4b1774c782e1" providerId="AD" clId="Web-{CAA920EE-0D90-7B67-82A4-EFC206876722}" dt="2024-06-21T15:10:46.421" v="158" actId="20577"/>
        <pc:sldMkLst>
          <pc:docMk/>
          <pc:sldMk cId="3515813679" sldId="3310"/>
        </pc:sldMkLst>
        <pc:spChg chg="mod">
          <ac:chgData name="Sarthak Jagdish NAGAPURKAR" userId="S::sarthakj.n.2023@mitb.smu.edu.sg::c483f64e-e17a-4a5d-915c-4b1774c782e1" providerId="AD" clId="Web-{CAA920EE-0D90-7B67-82A4-EFC206876722}" dt="2024-06-21T15:10:46.421" v="158" actId="20577"/>
          <ac:spMkLst>
            <pc:docMk/>
            <pc:sldMk cId="3515813679" sldId="3310"/>
            <ac:spMk id="26" creationId="{F7EE123D-104C-E958-69AE-4A645CFCF586}"/>
          </ac:spMkLst>
        </pc:spChg>
      </pc:sldChg>
      <pc:sldChg chg="modSp">
        <pc:chgData name="Sarthak Jagdish NAGAPURKAR" userId="S::sarthakj.n.2023@mitb.smu.edu.sg::c483f64e-e17a-4a5d-915c-4b1774c782e1" providerId="AD" clId="Web-{CAA920EE-0D90-7B67-82A4-EFC206876722}" dt="2024-06-21T14:14:50.027" v="9" actId="20577"/>
        <pc:sldMkLst>
          <pc:docMk/>
          <pc:sldMk cId="3675099250" sldId="3386"/>
        </pc:sldMkLst>
        <pc:spChg chg="mod">
          <ac:chgData name="Sarthak Jagdish NAGAPURKAR" userId="S::sarthakj.n.2023@mitb.smu.edu.sg::c483f64e-e17a-4a5d-915c-4b1774c782e1" providerId="AD" clId="Web-{CAA920EE-0D90-7B67-82A4-EFC206876722}" dt="2024-06-21T14:14:50.027" v="9" actId="20577"/>
          <ac:spMkLst>
            <pc:docMk/>
            <pc:sldMk cId="3675099250" sldId="3386"/>
            <ac:spMk id="6" creationId="{86CF9AB4-9780-5100-0580-14F5CD08B42B}"/>
          </ac:spMkLst>
        </pc:spChg>
        <pc:picChg chg="mod">
          <ac:chgData name="Sarthak Jagdish NAGAPURKAR" userId="S::sarthakj.n.2023@mitb.smu.edu.sg::c483f64e-e17a-4a5d-915c-4b1774c782e1" providerId="AD" clId="Web-{CAA920EE-0D90-7B67-82A4-EFC206876722}" dt="2024-06-21T14:14:38.886" v="0" actId="1076"/>
          <ac:picMkLst>
            <pc:docMk/>
            <pc:sldMk cId="3675099250" sldId="3386"/>
            <ac:picMk id="7" creationId="{638C6A15-FF44-B934-825E-662BB1BB9D91}"/>
          </ac:picMkLst>
        </pc:picChg>
      </pc:sldChg>
      <pc:sldChg chg="addSp modSp">
        <pc:chgData name="Sarthak Jagdish NAGAPURKAR" userId="S::sarthakj.n.2023@mitb.smu.edu.sg::c483f64e-e17a-4a5d-915c-4b1774c782e1" providerId="AD" clId="Web-{CAA920EE-0D90-7B67-82A4-EFC206876722}" dt="2024-06-21T14:33:58.157" v="38" actId="20577"/>
        <pc:sldMkLst>
          <pc:docMk/>
          <pc:sldMk cId="1777061596" sldId="3387"/>
        </pc:sldMkLst>
        <pc:spChg chg="mod">
          <ac:chgData name="Sarthak Jagdish NAGAPURKAR" userId="S::sarthakj.n.2023@mitb.smu.edu.sg::c483f64e-e17a-4a5d-915c-4b1774c782e1" providerId="AD" clId="Web-{CAA920EE-0D90-7B67-82A4-EFC206876722}" dt="2024-06-21T14:15:31.091" v="16" actId="20577"/>
          <ac:spMkLst>
            <pc:docMk/>
            <pc:sldMk cId="1777061596" sldId="3387"/>
            <ac:spMk id="2" creationId="{74BD480C-BF0B-E2BE-5352-A530DCE33C0E}"/>
          </ac:spMkLst>
        </pc:spChg>
        <pc:spChg chg="mod">
          <ac:chgData name="Sarthak Jagdish NAGAPURKAR" userId="S::sarthakj.n.2023@mitb.smu.edu.sg::c483f64e-e17a-4a5d-915c-4b1774c782e1" providerId="AD" clId="Web-{CAA920EE-0D90-7B67-82A4-EFC206876722}" dt="2024-06-21T14:33:58.157" v="38" actId="20577"/>
          <ac:spMkLst>
            <pc:docMk/>
            <pc:sldMk cId="1777061596" sldId="3387"/>
            <ac:spMk id="3" creationId="{22BEB03C-6C18-9535-9073-623CAFDE1E35}"/>
          </ac:spMkLst>
        </pc:spChg>
        <pc:picChg chg="add mod">
          <ac:chgData name="Sarthak Jagdish NAGAPURKAR" userId="S::sarthakj.n.2023@mitb.smu.edu.sg::c483f64e-e17a-4a5d-915c-4b1774c782e1" providerId="AD" clId="Web-{CAA920EE-0D90-7B67-82A4-EFC206876722}" dt="2024-06-21T14:33:41.859" v="30" actId="14100"/>
          <ac:picMkLst>
            <pc:docMk/>
            <pc:sldMk cId="1777061596" sldId="3387"/>
            <ac:picMk id="5" creationId="{4316288D-EE79-0340-1C54-3BE4462BD0F5}"/>
          </ac:picMkLst>
        </pc:picChg>
      </pc:sldChg>
    </pc:docChg>
  </pc:docChgLst>
  <pc:docChgLst>
    <pc:chgData name="ZOU Jiaxun" userId="S::jiaxun.zou.2023@mitb.smu.edu.sg::f7be79ee-64b4-40fa-9023-c0730f92cc12" providerId="AD" clId="Web-{09EFD082-459E-4098-8818-0E98AACAC39B}"/>
    <pc:docChg chg="delSld modSld modSection">
      <pc:chgData name="ZOU Jiaxun" userId="S::jiaxun.zou.2023@mitb.smu.edu.sg::f7be79ee-64b4-40fa-9023-c0730f92cc12" providerId="AD" clId="Web-{09EFD082-459E-4098-8818-0E98AACAC39B}" dt="2024-06-21T16:02:41.295" v="102"/>
      <pc:docMkLst>
        <pc:docMk/>
      </pc:docMkLst>
      <pc:sldChg chg="mod modShow">
        <pc:chgData name="ZOU Jiaxun" userId="S::jiaxun.zou.2023@mitb.smu.edu.sg::f7be79ee-64b4-40fa-9023-c0730f92cc12" providerId="AD" clId="Web-{09EFD082-459E-4098-8818-0E98AACAC39B}" dt="2024-06-21T14:38:52.096" v="3"/>
        <pc:sldMkLst>
          <pc:docMk/>
          <pc:sldMk cId="1745114430" sldId="329"/>
        </pc:sldMkLst>
      </pc:sldChg>
      <pc:sldChg chg="mod modShow">
        <pc:chgData name="ZOU Jiaxun" userId="S::jiaxun.zou.2023@mitb.smu.edu.sg::f7be79ee-64b4-40fa-9023-c0730f92cc12" providerId="AD" clId="Web-{09EFD082-459E-4098-8818-0E98AACAC39B}" dt="2024-06-21T14:38:49.658" v="2"/>
        <pc:sldMkLst>
          <pc:docMk/>
          <pc:sldMk cId="3902410461" sldId="332"/>
        </pc:sldMkLst>
      </pc:sldChg>
      <pc:sldChg chg="mod modShow">
        <pc:chgData name="ZOU Jiaxun" userId="S::jiaxun.zou.2023@mitb.smu.edu.sg::f7be79ee-64b4-40fa-9023-c0730f92cc12" providerId="AD" clId="Web-{09EFD082-459E-4098-8818-0E98AACAC39B}" dt="2024-06-21T14:38:54.643" v="4"/>
        <pc:sldMkLst>
          <pc:docMk/>
          <pc:sldMk cId="1536293375" sldId="341"/>
        </pc:sldMkLst>
      </pc:sldChg>
      <pc:sldChg chg="mod modShow">
        <pc:chgData name="ZOU Jiaxun" userId="S::jiaxun.zou.2023@mitb.smu.edu.sg::f7be79ee-64b4-40fa-9023-c0730f92cc12" providerId="AD" clId="Web-{09EFD082-459E-4098-8818-0E98AACAC39B}" dt="2024-06-21T14:38:58.440" v="6"/>
        <pc:sldMkLst>
          <pc:docMk/>
          <pc:sldMk cId="2305666716" sldId="346"/>
        </pc:sldMkLst>
      </pc:sldChg>
      <pc:sldChg chg="mod modShow">
        <pc:chgData name="ZOU Jiaxun" userId="S::jiaxun.zou.2023@mitb.smu.edu.sg::f7be79ee-64b4-40fa-9023-c0730f92cc12" providerId="AD" clId="Web-{09EFD082-459E-4098-8818-0E98AACAC39B}" dt="2024-06-21T14:39:00.283" v="7"/>
        <pc:sldMkLst>
          <pc:docMk/>
          <pc:sldMk cId="3017913616" sldId="352"/>
        </pc:sldMkLst>
      </pc:sldChg>
      <pc:sldChg chg="mod modShow">
        <pc:chgData name="ZOU Jiaxun" userId="S::jiaxun.zou.2023@mitb.smu.edu.sg::f7be79ee-64b4-40fa-9023-c0730f92cc12" providerId="AD" clId="Web-{09EFD082-459E-4098-8818-0E98AACAC39B}" dt="2024-06-21T14:38:56.611" v="5"/>
        <pc:sldMkLst>
          <pc:docMk/>
          <pc:sldMk cId="960975644" sldId="364"/>
        </pc:sldMkLst>
      </pc:sldChg>
      <pc:sldChg chg="mod modShow">
        <pc:chgData name="ZOU Jiaxun" userId="S::jiaxun.zou.2023@mitb.smu.edu.sg::f7be79ee-64b4-40fa-9023-c0730f92cc12" providerId="AD" clId="Web-{09EFD082-459E-4098-8818-0E98AACAC39B}" dt="2024-06-21T14:38:45.892" v="1"/>
        <pc:sldMkLst>
          <pc:docMk/>
          <pc:sldMk cId="4236273784" sldId="365"/>
        </pc:sldMkLst>
      </pc:sldChg>
      <pc:sldChg chg="mod modShow">
        <pc:chgData name="ZOU Jiaxun" userId="S::jiaxun.zou.2023@mitb.smu.edu.sg::f7be79ee-64b4-40fa-9023-c0730f92cc12" providerId="AD" clId="Web-{09EFD082-459E-4098-8818-0E98AACAC39B}" dt="2024-06-21T14:38:43.674" v="0"/>
        <pc:sldMkLst>
          <pc:docMk/>
          <pc:sldMk cId="1558025113" sldId="367"/>
        </pc:sldMkLst>
      </pc:sldChg>
      <pc:sldChg chg="modSp">
        <pc:chgData name="ZOU Jiaxun" userId="S::jiaxun.zou.2023@mitb.smu.edu.sg::f7be79ee-64b4-40fa-9023-c0730f92cc12" providerId="AD" clId="Web-{09EFD082-459E-4098-8818-0E98AACAC39B}" dt="2024-06-21T15:25:04.859" v="79" actId="20577"/>
        <pc:sldMkLst>
          <pc:docMk/>
          <pc:sldMk cId="2667357730" sldId="387"/>
        </pc:sldMkLst>
        <pc:spChg chg="mod">
          <ac:chgData name="ZOU Jiaxun" userId="S::jiaxun.zou.2023@mitb.smu.edu.sg::f7be79ee-64b4-40fa-9023-c0730f92cc12" providerId="AD" clId="Web-{09EFD082-459E-4098-8818-0E98AACAC39B}" dt="2024-06-21T15:25:04.859" v="79" actId="20577"/>
          <ac:spMkLst>
            <pc:docMk/>
            <pc:sldMk cId="2667357730" sldId="387"/>
            <ac:spMk id="18" creationId="{90A7E6AE-4BA1-64C8-FE6A-91A9587E975E}"/>
          </ac:spMkLst>
        </pc:spChg>
      </pc:sldChg>
      <pc:sldChg chg="modSp">
        <pc:chgData name="ZOU Jiaxun" userId="S::jiaxun.zou.2023@mitb.smu.edu.sg::f7be79ee-64b4-40fa-9023-c0730f92cc12" providerId="AD" clId="Web-{09EFD082-459E-4098-8818-0E98AACAC39B}" dt="2024-06-21T15:10:32.304" v="20" actId="20577"/>
        <pc:sldMkLst>
          <pc:docMk/>
          <pc:sldMk cId="3515813679" sldId="3310"/>
        </pc:sldMkLst>
        <pc:spChg chg="mod">
          <ac:chgData name="ZOU Jiaxun" userId="S::jiaxun.zou.2023@mitb.smu.edu.sg::f7be79ee-64b4-40fa-9023-c0730f92cc12" providerId="AD" clId="Web-{09EFD082-459E-4098-8818-0E98AACAC39B}" dt="2024-06-21T15:10:32.304" v="20" actId="20577"/>
          <ac:spMkLst>
            <pc:docMk/>
            <pc:sldMk cId="3515813679" sldId="3310"/>
            <ac:spMk id="41" creationId="{9C19A21E-C169-A395-DF98-CA67A2073C5A}"/>
          </ac:spMkLst>
        </pc:spChg>
      </pc:sldChg>
      <pc:sldChg chg="addSp delSp modSp">
        <pc:chgData name="ZOU Jiaxun" userId="S::jiaxun.zou.2023@mitb.smu.edu.sg::f7be79ee-64b4-40fa-9023-c0730f92cc12" providerId="AD" clId="Web-{09EFD082-459E-4098-8818-0E98AACAC39B}" dt="2024-06-21T16:02:41.295" v="102"/>
        <pc:sldMkLst>
          <pc:docMk/>
          <pc:sldMk cId="638018343" sldId="3379"/>
        </pc:sldMkLst>
        <pc:graphicFrameChg chg="add mod">
          <ac:chgData name="ZOU Jiaxun" userId="S::jiaxun.zou.2023@mitb.smu.edu.sg::f7be79ee-64b4-40fa-9023-c0730f92cc12" providerId="AD" clId="Web-{09EFD082-459E-4098-8818-0E98AACAC39B}" dt="2024-06-21T16:02:09.638" v="93" actId="1076"/>
          <ac:graphicFrameMkLst>
            <pc:docMk/>
            <pc:sldMk cId="638018343" sldId="3379"/>
            <ac:graphicFrameMk id="9" creationId="{D4A9B539-B5AD-9AF5-123C-873E34F33586}"/>
          </ac:graphicFrameMkLst>
        </pc:graphicFrameChg>
        <pc:picChg chg="add del mod">
          <ac:chgData name="ZOU Jiaxun" userId="S::jiaxun.zou.2023@mitb.smu.edu.sg::f7be79ee-64b4-40fa-9023-c0730f92cc12" providerId="AD" clId="Web-{09EFD082-459E-4098-8818-0E98AACAC39B}" dt="2024-06-21T16:01:29.605" v="84"/>
          <ac:picMkLst>
            <pc:docMk/>
            <pc:sldMk cId="638018343" sldId="3379"/>
            <ac:picMk id="3" creationId="{280432A1-7680-8FB4-3430-28F10F611702}"/>
          </ac:picMkLst>
        </pc:picChg>
        <pc:picChg chg="add del mod">
          <ac:chgData name="ZOU Jiaxun" userId="S::jiaxun.zou.2023@mitb.smu.edu.sg::f7be79ee-64b4-40fa-9023-c0730f92cc12" providerId="AD" clId="Web-{09EFD082-459E-4098-8818-0E98AACAC39B}" dt="2024-06-21T16:01:35.981" v="86"/>
          <ac:picMkLst>
            <pc:docMk/>
            <pc:sldMk cId="638018343" sldId="3379"/>
            <ac:picMk id="4" creationId="{58BCB81D-B710-FE4B-1203-6E606CF7A2C2}"/>
          </ac:picMkLst>
        </pc:picChg>
        <pc:picChg chg="add del mod">
          <ac:chgData name="ZOU Jiaxun" userId="S::jiaxun.zou.2023@mitb.smu.edu.sg::f7be79ee-64b4-40fa-9023-c0730f92cc12" providerId="AD" clId="Web-{09EFD082-459E-4098-8818-0E98AACAC39B}" dt="2024-06-21T16:01:55.106" v="90"/>
          <ac:picMkLst>
            <pc:docMk/>
            <pc:sldMk cId="638018343" sldId="3379"/>
            <ac:picMk id="5" creationId="{9A151C9C-3121-4965-DDF0-0A84652D7D1B}"/>
          </ac:picMkLst>
        </pc:picChg>
        <pc:picChg chg="add del mod">
          <ac:chgData name="ZOU Jiaxun" userId="S::jiaxun.zou.2023@mitb.smu.edu.sg::f7be79ee-64b4-40fa-9023-c0730f92cc12" providerId="AD" clId="Web-{09EFD082-459E-4098-8818-0E98AACAC39B}" dt="2024-06-21T16:01:56.481" v="91"/>
          <ac:picMkLst>
            <pc:docMk/>
            <pc:sldMk cId="638018343" sldId="3379"/>
            <ac:picMk id="6" creationId="{7DB5EC05-F170-8CAC-4229-D8825F8B69A5}"/>
          </ac:picMkLst>
        </pc:picChg>
        <pc:picChg chg="del">
          <ac:chgData name="ZOU Jiaxun" userId="S::jiaxun.zou.2023@mitb.smu.edu.sg::f7be79ee-64b4-40fa-9023-c0730f92cc12" providerId="AD" clId="Web-{09EFD082-459E-4098-8818-0E98AACAC39B}" dt="2024-06-21T16:01:24.402" v="82"/>
          <ac:picMkLst>
            <pc:docMk/>
            <pc:sldMk cId="638018343" sldId="3379"/>
            <ac:picMk id="8" creationId="{318BD7B9-9973-E5EC-878A-E2474948E5F2}"/>
          </ac:picMkLst>
        </pc:picChg>
        <pc:picChg chg="add mod">
          <ac:chgData name="ZOU Jiaxun" userId="S::jiaxun.zou.2023@mitb.smu.edu.sg::f7be79ee-64b4-40fa-9023-c0730f92cc12" providerId="AD" clId="Web-{09EFD082-459E-4098-8818-0E98AACAC39B}" dt="2024-06-21T16:02:22.982" v="97" actId="1076"/>
          <ac:picMkLst>
            <pc:docMk/>
            <pc:sldMk cId="638018343" sldId="3379"/>
            <ac:picMk id="10" creationId="{3F4A87E3-3DC5-CA71-8E91-365B55C91FE1}"/>
          </ac:picMkLst>
        </pc:picChg>
        <pc:picChg chg="add mod">
          <ac:chgData name="ZOU Jiaxun" userId="S::jiaxun.zou.2023@mitb.smu.edu.sg::f7be79ee-64b4-40fa-9023-c0730f92cc12" providerId="AD" clId="Web-{09EFD082-459E-4098-8818-0E98AACAC39B}" dt="2024-06-21T16:02:21.997" v="96" actId="1076"/>
          <ac:picMkLst>
            <pc:docMk/>
            <pc:sldMk cId="638018343" sldId="3379"/>
            <ac:picMk id="11" creationId="{463D53BB-C0EE-2998-6A52-247CF88B6E12}"/>
          </ac:picMkLst>
        </pc:picChg>
        <pc:picChg chg="add mod">
          <ac:chgData name="ZOU Jiaxun" userId="S::jiaxun.zou.2023@mitb.smu.edu.sg::f7be79ee-64b4-40fa-9023-c0730f92cc12" providerId="AD" clId="Web-{09EFD082-459E-4098-8818-0E98AACAC39B}" dt="2024-06-21T16:02:30.170" v="99" actId="1076"/>
          <ac:picMkLst>
            <pc:docMk/>
            <pc:sldMk cId="638018343" sldId="3379"/>
            <ac:picMk id="12" creationId="{F56AB727-377E-BCE4-C2D3-CB617F37756C}"/>
          </ac:picMkLst>
        </pc:picChg>
        <pc:picChg chg="add del mod">
          <ac:chgData name="ZOU Jiaxun" userId="S::jiaxun.zou.2023@mitb.smu.edu.sg::f7be79ee-64b4-40fa-9023-c0730f92cc12" providerId="AD" clId="Web-{09EFD082-459E-4098-8818-0E98AACAC39B}" dt="2024-06-21T16:02:41.295" v="102"/>
          <ac:picMkLst>
            <pc:docMk/>
            <pc:sldMk cId="638018343" sldId="3379"/>
            <ac:picMk id="18" creationId="{1C67C1CD-F96F-968D-7426-A3084422D75B}"/>
          </ac:picMkLst>
        </pc:picChg>
      </pc:sldChg>
      <pc:sldChg chg="addSp modSp">
        <pc:chgData name="ZOU Jiaxun" userId="S::jiaxun.zou.2023@mitb.smu.edu.sg::f7be79ee-64b4-40fa-9023-c0730f92cc12" providerId="AD" clId="Web-{09EFD082-459E-4098-8818-0E98AACAC39B}" dt="2024-06-21T15:32:42.605" v="81" actId="1076"/>
        <pc:sldMkLst>
          <pc:docMk/>
          <pc:sldMk cId="1485930436" sldId="3383"/>
        </pc:sldMkLst>
        <pc:spChg chg="add mod">
          <ac:chgData name="ZOU Jiaxun" userId="S::jiaxun.zou.2023@mitb.smu.edu.sg::f7be79ee-64b4-40fa-9023-c0730f92cc12" providerId="AD" clId="Web-{09EFD082-459E-4098-8818-0E98AACAC39B}" dt="2024-06-21T15:32:42.605" v="81" actId="1076"/>
          <ac:spMkLst>
            <pc:docMk/>
            <pc:sldMk cId="1485930436" sldId="3383"/>
            <ac:spMk id="2" creationId="{33BB32FC-1B66-3DB4-C9DA-AB95BC0812F3}"/>
          </ac:spMkLst>
        </pc:spChg>
      </pc:sldChg>
      <pc:sldChg chg="del">
        <pc:chgData name="ZOU Jiaxun" userId="S::jiaxun.zou.2023@mitb.smu.edu.sg::f7be79ee-64b4-40fa-9023-c0730f92cc12" providerId="AD" clId="Web-{09EFD082-459E-4098-8818-0E98AACAC39B}" dt="2024-06-21T15:04:49.341" v="8"/>
        <pc:sldMkLst>
          <pc:docMk/>
          <pc:sldMk cId="2775497039" sldId="3388"/>
        </pc:sldMkLst>
      </pc:sldChg>
      <pc:sldChg chg="modSp">
        <pc:chgData name="ZOU Jiaxun" userId="S::jiaxun.zou.2023@mitb.smu.edu.sg::f7be79ee-64b4-40fa-9023-c0730f92cc12" providerId="AD" clId="Web-{09EFD082-459E-4098-8818-0E98AACAC39B}" dt="2024-06-21T15:24:43.749" v="76" actId="20577"/>
        <pc:sldMkLst>
          <pc:docMk/>
          <pc:sldMk cId="3753121740" sldId="3391"/>
        </pc:sldMkLst>
        <pc:spChg chg="mod">
          <ac:chgData name="ZOU Jiaxun" userId="S::jiaxun.zou.2023@mitb.smu.edu.sg::f7be79ee-64b4-40fa-9023-c0730f92cc12" providerId="AD" clId="Web-{09EFD082-459E-4098-8818-0E98AACAC39B}" dt="2024-06-21T15:24:43.749" v="76" actId="20577"/>
          <ac:spMkLst>
            <pc:docMk/>
            <pc:sldMk cId="3753121740" sldId="3391"/>
            <ac:spMk id="3" creationId="{A0F00CF8-8962-7B9D-A249-5BEB732EE8EE}"/>
          </ac:spMkLst>
        </pc:spChg>
      </pc:sldChg>
    </pc:docChg>
  </pc:docChgLst>
  <pc:docChgLst>
    <pc:chgData name="ZOU Jiaxun" userId="S::jiaxun.zou.2023@mitb.smu.edu.sg::f7be79ee-64b4-40fa-9023-c0730f92cc12" providerId="AD" clId="Web-{F7090C89-0509-4AAB-A033-31B65301BF35}"/>
    <pc:docChg chg="delSld modSld sldOrd modSection">
      <pc:chgData name="ZOU Jiaxun" userId="S::jiaxun.zou.2023@mitb.smu.edu.sg::f7be79ee-64b4-40fa-9023-c0730f92cc12" providerId="AD" clId="Web-{F7090C89-0509-4AAB-A033-31B65301BF35}" dt="2024-06-22T13:12:54.109" v="1355" actId="20577"/>
      <pc:docMkLst>
        <pc:docMk/>
      </pc:docMkLst>
      <pc:sldChg chg="modSp">
        <pc:chgData name="ZOU Jiaxun" userId="S::jiaxun.zou.2023@mitb.smu.edu.sg::f7be79ee-64b4-40fa-9023-c0730f92cc12" providerId="AD" clId="Web-{F7090C89-0509-4AAB-A033-31B65301BF35}" dt="2024-06-22T12:13:35.417" v="38" actId="20577"/>
        <pc:sldMkLst>
          <pc:docMk/>
          <pc:sldMk cId="2667357730" sldId="387"/>
        </pc:sldMkLst>
        <pc:spChg chg="mod">
          <ac:chgData name="ZOU Jiaxun" userId="S::jiaxun.zou.2023@mitb.smu.edu.sg::f7be79ee-64b4-40fa-9023-c0730f92cc12" providerId="AD" clId="Web-{F7090C89-0509-4AAB-A033-31B65301BF35}" dt="2024-06-22T12:13:35.417" v="38" actId="20577"/>
          <ac:spMkLst>
            <pc:docMk/>
            <pc:sldMk cId="2667357730" sldId="387"/>
            <ac:spMk id="40" creationId="{8C6D9E62-60FC-8964-B843-AD6BEB0A514C}"/>
          </ac:spMkLst>
        </pc:spChg>
      </pc:sldChg>
      <pc:sldChg chg="modSp">
        <pc:chgData name="ZOU Jiaxun" userId="S::jiaxun.zou.2023@mitb.smu.edu.sg::f7be79ee-64b4-40fa-9023-c0730f92cc12" providerId="AD" clId="Web-{F7090C89-0509-4AAB-A033-31B65301BF35}" dt="2024-06-22T12:13:31.760" v="37" actId="20577"/>
        <pc:sldMkLst>
          <pc:docMk/>
          <pc:sldMk cId="1548454585" sldId="388"/>
        </pc:sldMkLst>
        <pc:spChg chg="mod">
          <ac:chgData name="ZOU Jiaxun" userId="S::jiaxun.zou.2023@mitb.smu.edu.sg::f7be79ee-64b4-40fa-9023-c0730f92cc12" providerId="AD" clId="Web-{F7090C89-0509-4AAB-A033-31B65301BF35}" dt="2024-06-22T12:13:31.760" v="37" actId="20577"/>
          <ac:spMkLst>
            <pc:docMk/>
            <pc:sldMk cId="1548454585" sldId="388"/>
            <ac:spMk id="54" creationId="{2EEA54F6-D2DB-A040-A994-C0C873FB7A60}"/>
          </ac:spMkLst>
        </pc:spChg>
      </pc:sldChg>
      <pc:sldChg chg="addSp modSp">
        <pc:chgData name="ZOU Jiaxun" userId="S::jiaxun.zou.2023@mitb.smu.edu.sg::f7be79ee-64b4-40fa-9023-c0730f92cc12" providerId="AD" clId="Web-{F7090C89-0509-4AAB-A033-31B65301BF35}" dt="2024-06-22T13:10:45.667" v="1334" actId="1076"/>
        <pc:sldMkLst>
          <pc:docMk/>
          <pc:sldMk cId="638018343" sldId="3379"/>
        </pc:sldMkLst>
        <pc:spChg chg="mod">
          <ac:chgData name="ZOU Jiaxun" userId="S::jiaxun.zou.2023@mitb.smu.edu.sg::f7be79ee-64b4-40fa-9023-c0730f92cc12" providerId="AD" clId="Web-{F7090C89-0509-4AAB-A033-31B65301BF35}" dt="2024-06-22T12:13:26.792" v="36" actId="20577"/>
          <ac:spMkLst>
            <pc:docMk/>
            <pc:sldMk cId="638018343" sldId="3379"/>
            <ac:spMk id="40" creationId="{8757B505-D6BB-7F50-8CBE-B8D8C26A3124}"/>
          </ac:spMkLst>
        </pc:spChg>
        <pc:picChg chg="add mod">
          <ac:chgData name="ZOU Jiaxun" userId="S::jiaxun.zou.2023@mitb.smu.edu.sg::f7be79ee-64b4-40fa-9023-c0730f92cc12" providerId="AD" clId="Web-{F7090C89-0509-4AAB-A033-31B65301BF35}" dt="2024-06-22T13:10:45.667" v="1334" actId="1076"/>
          <ac:picMkLst>
            <pc:docMk/>
            <pc:sldMk cId="638018343" sldId="3379"/>
            <ac:picMk id="2" creationId="{39B8B913-E848-F466-28B3-BA0FFF4685A0}"/>
          </ac:picMkLst>
        </pc:picChg>
      </pc:sldChg>
      <pc:sldChg chg="addSp delSp modSp ord">
        <pc:chgData name="ZOU Jiaxun" userId="S::jiaxun.zou.2023@mitb.smu.edu.sg::f7be79ee-64b4-40fa-9023-c0730f92cc12" providerId="AD" clId="Web-{F7090C89-0509-4AAB-A033-31B65301BF35}" dt="2024-06-22T13:03:06.884" v="1329" actId="20577"/>
        <pc:sldMkLst>
          <pc:docMk/>
          <pc:sldMk cId="1485930436" sldId="3383"/>
        </pc:sldMkLst>
        <pc:spChg chg="add del mod">
          <ac:chgData name="ZOU Jiaxun" userId="S::jiaxun.zou.2023@mitb.smu.edu.sg::f7be79ee-64b4-40fa-9023-c0730f92cc12" providerId="AD" clId="Web-{F7090C89-0509-4AAB-A033-31B65301BF35}" dt="2024-06-22T12:15:58.523" v="97"/>
          <ac:spMkLst>
            <pc:docMk/>
            <pc:sldMk cId="1485930436" sldId="3383"/>
            <ac:spMk id="2" creationId="{02757ED4-4094-9081-BA22-281D44052A10}"/>
          </ac:spMkLst>
        </pc:spChg>
        <pc:spChg chg="add del mod">
          <ac:chgData name="ZOU Jiaxun" userId="S::jiaxun.zou.2023@mitb.smu.edu.sg::f7be79ee-64b4-40fa-9023-c0730f92cc12" providerId="AD" clId="Web-{F7090C89-0509-4AAB-A033-31B65301BF35}" dt="2024-06-22T12:26:45.923" v="294"/>
          <ac:spMkLst>
            <pc:docMk/>
            <pc:sldMk cId="1485930436" sldId="3383"/>
            <ac:spMk id="3" creationId="{BF00505E-288A-E90C-145E-3B3B48BC1268}"/>
          </ac:spMkLst>
        </pc:spChg>
        <pc:spChg chg="add del mod">
          <ac:chgData name="ZOU Jiaxun" userId="S::jiaxun.zou.2023@mitb.smu.edu.sg::f7be79ee-64b4-40fa-9023-c0730f92cc12" providerId="AD" clId="Web-{F7090C89-0509-4AAB-A033-31B65301BF35}" dt="2024-06-22T12:33:30.063" v="612"/>
          <ac:spMkLst>
            <pc:docMk/>
            <pc:sldMk cId="1485930436" sldId="3383"/>
            <ac:spMk id="5" creationId="{08299578-7D48-391C-D605-AD8E1B8C1CE0}"/>
          </ac:spMkLst>
        </pc:spChg>
        <pc:spChg chg="add mod">
          <ac:chgData name="ZOU Jiaxun" userId="S::jiaxun.zou.2023@mitb.smu.edu.sg::f7be79ee-64b4-40fa-9023-c0730f92cc12" providerId="AD" clId="Web-{F7090C89-0509-4AAB-A033-31B65301BF35}" dt="2024-06-22T13:03:06.884" v="1329" actId="20577"/>
          <ac:spMkLst>
            <pc:docMk/>
            <pc:sldMk cId="1485930436" sldId="3383"/>
            <ac:spMk id="7" creationId="{94569C76-1071-058A-6391-CCB13047F84E}"/>
          </ac:spMkLst>
        </pc:spChg>
        <pc:spChg chg="add del mod">
          <ac:chgData name="ZOU Jiaxun" userId="S::jiaxun.zou.2023@mitb.smu.edu.sg::f7be79ee-64b4-40fa-9023-c0730f92cc12" providerId="AD" clId="Web-{F7090C89-0509-4AAB-A033-31B65301BF35}" dt="2024-06-22T12:36:31.648" v="675" actId="20577"/>
          <ac:spMkLst>
            <pc:docMk/>
            <pc:sldMk cId="1485930436" sldId="3383"/>
            <ac:spMk id="9" creationId="{EDE4C1DE-2855-7449-32F1-E7059D808E0B}"/>
          </ac:spMkLst>
        </pc:spChg>
        <pc:spChg chg="mod">
          <ac:chgData name="ZOU Jiaxun" userId="S::jiaxun.zou.2023@mitb.smu.edu.sg::f7be79ee-64b4-40fa-9023-c0730f92cc12" providerId="AD" clId="Web-{F7090C89-0509-4AAB-A033-31B65301BF35}" dt="2024-06-22T12:13:19.291" v="33" actId="20577"/>
          <ac:spMkLst>
            <pc:docMk/>
            <pc:sldMk cId="1485930436" sldId="3383"/>
            <ac:spMk id="23" creationId="{35366075-290A-0041-0691-5A9F3893EF7C}"/>
          </ac:spMkLst>
        </pc:spChg>
        <pc:spChg chg="mod">
          <ac:chgData name="ZOU Jiaxun" userId="S::jiaxun.zou.2023@mitb.smu.edu.sg::f7be79ee-64b4-40fa-9023-c0730f92cc12" providerId="AD" clId="Web-{F7090C89-0509-4AAB-A033-31B65301BF35}" dt="2024-06-22T12:35:55.600" v="648" actId="1076"/>
          <ac:spMkLst>
            <pc:docMk/>
            <pc:sldMk cId="1485930436" sldId="3383"/>
            <ac:spMk id="40" creationId="{A66BCF03-3CAE-5B68-96E6-FD40E585896F}"/>
          </ac:spMkLst>
        </pc:spChg>
        <pc:spChg chg="del mod">
          <ac:chgData name="ZOU Jiaxun" userId="S::jiaxun.zou.2023@mitb.smu.edu.sg::f7be79ee-64b4-40fa-9023-c0730f92cc12" providerId="AD" clId="Web-{F7090C89-0509-4AAB-A033-31B65301BF35}" dt="2024-06-22T12:13:52.746" v="42"/>
          <ac:spMkLst>
            <pc:docMk/>
            <pc:sldMk cId="1485930436" sldId="3383"/>
            <ac:spMk id="42" creationId="{6B77F2F4-6852-E75B-488D-952055CC35C7}"/>
          </ac:spMkLst>
        </pc:spChg>
      </pc:sldChg>
      <pc:sldChg chg="del">
        <pc:chgData name="ZOU Jiaxun" userId="S::jiaxun.zou.2023@mitb.smu.edu.sg::f7be79ee-64b4-40fa-9023-c0730f92cc12" providerId="AD" clId="Web-{F7090C89-0509-4AAB-A033-31B65301BF35}" dt="2024-06-22T12:04:27.053" v="1"/>
        <pc:sldMkLst>
          <pc:docMk/>
          <pc:sldMk cId="903490183" sldId="3389"/>
        </pc:sldMkLst>
      </pc:sldChg>
      <pc:sldChg chg="modSp">
        <pc:chgData name="ZOU Jiaxun" userId="S::jiaxun.zou.2023@mitb.smu.edu.sg::f7be79ee-64b4-40fa-9023-c0730f92cc12" providerId="AD" clId="Web-{F7090C89-0509-4AAB-A033-31B65301BF35}" dt="2024-06-22T12:13:40.261" v="39" actId="20577"/>
        <pc:sldMkLst>
          <pc:docMk/>
          <pc:sldMk cId="3753121740" sldId="3391"/>
        </pc:sldMkLst>
        <pc:spChg chg="mod">
          <ac:chgData name="ZOU Jiaxun" userId="S::jiaxun.zou.2023@mitb.smu.edu.sg::f7be79ee-64b4-40fa-9023-c0730f92cc12" providerId="AD" clId="Web-{F7090C89-0509-4AAB-A033-31B65301BF35}" dt="2024-06-22T12:13:40.261" v="39" actId="20577"/>
          <ac:spMkLst>
            <pc:docMk/>
            <pc:sldMk cId="3753121740" sldId="3391"/>
            <ac:spMk id="13" creationId="{2F4E402E-B1F1-34D6-F11C-575D54E889BB}"/>
          </ac:spMkLst>
        </pc:spChg>
      </pc:sldChg>
      <pc:sldChg chg="addSp delSp modSp ord">
        <pc:chgData name="ZOU Jiaxun" userId="S::jiaxun.zou.2023@mitb.smu.edu.sg::f7be79ee-64b4-40fa-9023-c0730f92cc12" providerId="AD" clId="Web-{F7090C89-0509-4AAB-A033-31B65301BF35}" dt="2024-06-22T13:12:54.109" v="1355" actId="20577"/>
        <pc:sldMkLst>
          <pc:docMk/>
          <pc:sldMk cId="2323049636" sldId="3394"/>
        </pc:sldMkLst>
        <pc:spChg chg="mod">
          <ac:chgData name="ZOU Jiaxun" userId="S::jiaxun.zou.2023@mitb.smu.edu.sg::f7be79ee-64b4-40fa-9023-c0730f92cc12" providerId="AD" clId="Web-{F7090C89-0509-4AAB-A033-31B65301BF35}" dt="2024-06-22T12:20:56.269" v="289" actId="14100"/>
          <ac:spMkLst>
            <pc:docMk/>
            <pc:sldMk cId="2323049636" sldId="3394"/>
            <ac:spMk id="4" creationId="{DBC0D9BB-F069-D898-908B-CFE89458F494}"/>
          </ac:spMkLst>
        </pc:spChg>
        <pc:spChg chg="mod">
          <ac:chgData name="ZOU Jiaxun" userId="S::jiaxun.zou.2023@mitb.smu.edu.sg::f7be79ee-64b4-40fa-9023-c0730f92cc12" providerId="AD" clId="Web-{F7090C89-0509-4AAB-A033-31B65301BF35}" dt="2024-06-22T13:12:54.109" v="1355" actId="20577"/>
          <ac:spMkLst>
            <pc:docMk/>
            <pc:sldMk cId="2323049636" sldId="3394"/>
            <ac:spMk id="9" creationId="{5A746EB3-CF11-5B33-4A19-7D35B8C3AC02}"/>
          </ac:spMkLst>
        </pc:spChg>
        <pc:spChg chg="mod">
          <ac:chgData name="ZOU Jiaxun" userId="S::jiaxun.zou.2023@mitb.smu.edu.sg::f7be79ee-64b4-40fa-9023-c0730f92cc12" providerId="AD" clId="Web-{F7090C89-0509-4AAB-A033-31B65301BF35}" dt="2024-06-22T12:13:22.854" v="34" actId="20577"/>
          <ac:spMkLst>
            <pc:docMk/>
            <pc:sldMk cId="2323049636" sldId="3394"/>
            <ac:spMk id="28" creationId="{CC73A4D2-6F56-BD6F-DAE6-99814CFD309F}"/>
          </ac:spMkLst>
        </pc:spChg>
        <pc:picChg chg="del mod">
          <ac:chgData name="ZOU Jiaxun" userId="S::jiaxun.zou.2023@mitb.smu.edu.sg::f7be79ee-64b4-40fa-9023-c0730f92cc12" providerId="AD" clId="Web-{F7090C89-0509-4AAB-A033-31B65301BF35}" dt="2024-06-22T12:58:57.515" v="1159"/>
          <ac:picMkLst>
            <pc:docMk/>
            <pc:sldMk cId="2323049636" sldId="3394"/>
            <ac:picMk id="2" creationId="{5E91B41A-4DA7-AC81-6CB0-76E4E9A84EA9}"/>
          </ac:picMkLst>
        </pc:picChg>
        <pc:picChg chg="mod">
          <ac:chgData name="ZOU Jiaxun" userId="S::jiaxun.zou.2023@mitb.smu.edu.sg::f7be79ee-64b4-40fa-9023-c0730f92cc12" providerId="AD" clId="Web-{F7090C89-0509-4AAB-A033-31B65301BF35}" dt="2024-06-22T12:14:21.280" v="51" actId="1076"/>
          <ac:picMkLst>
            <pc:docMk/>
            <pc:sldMk cId="2323049636" sldId="3394"/>
            <ac:picMk id="3" creationId="{E821EA47-A73D-0092-5EC7-7DD2AE08D7CE}"/>
          </ac:picMkLst>
        </pc:picChg>
        <pc:picChg chg="add mod">
          <ac:chgData name="ZOU Jiaxun" userId="S::jiaxun.zou.2023@mitb.smu.edu.sg::f7be79ee-64b4-40fa-9023-c0730f92cc12" providerId="AD" clId="Web-{F7090C89-0509-4AAB-A033-31B65301BF35}" dt="2024-06-22T12:59:04.625" v="1162" actId="1076"/>
          <ac:picMkLst>
            <pc:docMk/>
            <pc:sldMk cId="2323049636" sldId="3394"/>
            <ac:picMk id="5" creationId="{F87A0034-4E46-E820-3DDB-7C8AFD37D769}"/>
          </ac:picMkLst>
        </pc:picChg>
        <pc:picChg chg="mod">
          <ac:chgData name="ZOU Jiaxun" userId="S::jiaxun.zou.2023@mitb.smu.edu.sg::f7be79ee-64b4-40fa-9023-c0730f92cc12" providerId="AD" clId="Web-{F7090C89-0509-4AAB-A033-31B65301BF35}" dt="2024-06-22T12:14:22.905" v="52" actId="1076"/>
          <ac:picMkLst>
            <pc:docMk/>
            <pc:sldMk cId="2323049636" sldId="3394"/>
            <ac:picMk id="11" creationId="{B30D8BC2-1B91-C474-4C02-720776B8C04F}"/>
          </ac:picMkLst>
        </pc:picChg>
      </pc:sldChg>
    </pc:docChg>
  </pc:docChgLst>
  <pc:docChgLst>
    <pc:chgData name="LIANG Xiuhao" userId="S::xh.liang.2023@mitb.smu.edu.sg::40255a1e-5dfe-4a62-9872-f029fe1d33cf" providerId="AD" clId="Web-{F3DEF8BE-0A26-8317-298C-5D5C140B6BC1}"/>
    <pc:docChg chg="addSld delSld modSld modSection">
      <pc:chgData name="LIANG Xiuhao" userId="S::xh.liang.2023@mitb.smu.edu.sg::40255a1e-5dfe-4a62-9872-f029fe1d33cf" providerId="AD" clId="Web-{F3DEF8BE-0A26-8317-298C-5D5C140B6BC1}" dt="2024-06-19T08:32:53.208" v="86"/>
      <pc:docMkLst>
        <pc:docMk/>
      </pc:docMkLst>
      <pc:sldChg chg="addSp delSp modSp">
        <pc:chgData name="LIANG Xiuhao" userId="S::xh.liang.2023@mitb.smu.edu.sg::40255a1e-5dfe-4a62-9872-f029fe1d33cf" providerId="AD" clId="Web-{F3DEF8BE-0A26-8317-298C-5D5C140B6BC1}" dt="2024-06-19T08:32:43.442" v="85" actId="1076"/>
        <pc:sldMkLst>
          <pc:docMk/>
          <pc:sldMk cId="2324780437" sldId="297"/>
        </pc:sldMkLst>
        <pc:spChg chg="add mod">
          <ac:chgData name="LIANG Xiuhao" userId="S::xh.liang.2023@mitb.smu.edu.sg::40255a1e-5dfe-4a62-9872-f029fe1d33cf" providerId="AD" clId="Web-{F3DEF8BE-0A26-8317-298C-5D5C140B6BC1}" dt="2024-06-19T08:32:43.442" v="85" actId="1076"/>
          <ac:spMkLst>
            <pc:docMk/>
            <pc:sldMk cId="2324780437" sldId="297"/>
            <ac:spMk id="5" creationId="{973BBE52-D0FE-475D-3D2E-E4A244168359}"/>
          </ac:spMkLst>
        </pc:spChg>
        <pc:graphicFrameChg chg="del">
          <ac:chgData name="LIANG Xiuhao" userId="S::xh.liang.2023@mitb.smu.edu.sg::40255a1e-5dfe-4a62-9872-f029fe1d33cf" providerId="AD" clId="Web-{F3DEF8BE-0A26-8317-298C-5D5C140B6BC1}" dt="2024-06-19T08:30:40.813" v="62"/>
          <ac:graphicFrameMkLst>
            <pc:docMk/>
            <pc:sldMk cId="2324780437" sldId="297"/>
            <ac:graphicFrameMk id="9" creationId="{361883E5-7370-181D-8382-998579858405}"/>
          </ac:graphicFrameMkLst>
        </pc:graphicFrameChg>
      </pc:sldChg>
      <pc:sldChg chg="addSp">
        <pc:chgData name="LIANG Xiuhao" userId="S::xh.liang.2023@mitb.smu.edu.sg::40255a1e-5dfe-4a62-9872-f029fe1d33cf" providerId="AD" clId="Web-{F3DEF8BE-0A26-8317-298C-5D5C140B6BC1}" dt="2024-06-19T08:32:53.208" v="86"/>
        <pc:sldMkLst>
          <pc:docMk/>
          <pc:sldMk cId="2243869208" sldId="300"/>
        </pc:sldMkLst>
        <pc:spChg chg="add">
          <ac:chgData name="LIANG Xiuhao" userId="S::xh.liang.2023@mitb.smu.edu.sg::40255a1e-5dfe-4a62-9872-f029fe1d33cf" providerId="AD" clId="Web-{F3DEF8BE-0A26-8317-298C-5D5C140B6BC1}" dt="2024-06-19T08:32:53.208" v="86"/>
          <ac:spMkLst>
            <pc:docMk/>
            <pc:sldMk cId="2243869208" sldId="300"/>
            <ac:spMk id="4" creationId="{EF68E5D6-F515-3404-C0CD-D3CAC8A9525D}"/>
          </ac:spMkLst>
        </pc:spChg>
      </pc:sldChg>
      <pc:sldChg chg="addSp delSp modSp">
        <pc:chgData name="LIANG Xiuhao" userId="S::xh.liang.2023@mitb.smu.edu.sg::40255a1e-5dfe-4a62-9872-f029fe1d33cf" providerId="AD" clId="Web-{F3DEF8BE-0A26-8317-298C-5D5C140B6BC1}" dt="2024-06-19T08:31:26.095" v="72" actId="14100"/>
        <pc:sldMkLst>
          <pc:docMk/>
          <pc:sldMk cId="2684178446" sldId="383"/>
        </pc:sldMkLst>
        <pc:spChg chg="mod">
          <ac:chgData name="LIANG Xiuhao" userId="S::xh.liang.2023@mitb.smu.edu.sg::40255a1e-5dfe-4a62-9872-f029fe1d33cf" providerId="AD" clId="Web-{F3DEF8BE-0A26-8317-298C-5D5C140B6BC1}" dt="2024-06-19T08:31:08.595" v="63" actId="14100"/>
          <ac:spMkLst>
            <pc:docMk/>
            <pc:sldMk cId="2684178446" sldId="383"/>
            <ac:spMk id="4" creationId="{AE40C5B5-19B7-F9A9-90C5-3DFEB2D66081}"/>
          </ac:spMkLst>
        </pc:spChg>
        <pc:spChg chg="mod">
          <ac:chgData name="LIANG Xiuhao" userId="S::xh.liang.2023@mitb.smu.edu.sg::40255a1e-5dfe-4a62-9872-f029fe1d33cf" providerId="AD" clId="Web-{F3DEF8BE-0A26-8317-298C-5D5C140B6BC1}" dt="2024-06-19T08:31:11.064" v="64" actId="14100"/>
          <ac:spMkLst>
            <pc:docMk/>
            <pc:sldMk cId="2684178446" sldId="383"/>
            <ac:spMk id="8" creationId="{E13F356C-E944-A991-2CCE-83B0517823B3}"/>
          </ac:spMkLst>
        </pc:spChg>
        <pc:spChg chg="mod topLvl">
          <ac:chgData name="LIANG Xiuhao" userId="S::xh.liang.2023@mitb.smu.edu.sg::40255a1e-5dfe-4a62-9872-f029fe1d33cf" providerId="AD" clId="Web-{F3DEF8BE-0A26-8317-298C-5D5C140B6BC1}" dt="2024-06-19T08:31:26.095" v="72" actId="14100"/>
          <ac:spMkLst>
            <pc:docMk/>
            <pc:sldMk cId="2684178446" sldId="383"/>
            <ac:spMk id="9" creationId="{2D4E65C1-3B00-A791-24CD-2432AD7CE686}"/>
          </ac:spMkLst>
        </pc:spChg>
        <pc:spChg chg="mod">
          <ac:chgData name="LIANG Xiuhao" userId="S::xh.liang.2023@mitb.smu.edu.sg::40255a1e-5dfe-4a62-9872-f029fe1d33cf" providerId="AD" clId="Web-{F3DEF8BE-0A26-8317-298C-5D5C140B6BC1}" dt="2024-06-19T08:27:09.868" v="26" actId="1076"/>
          <ac:spMkLst>
            <pc:docMk/>
            <pc:sldMk cId="2684178446" sldId="383"/>
            <ac:spMk id="11" creationId="{902B7254-B483-602B-3404-9CE0BFE365D0}"/>
          </ac:spMkLst>
        </pc:spChg>
        <pc:spChg chg="mod">
          <ac:chgData name="LIANG Xiuhao" userId="S::xh.liang.2023@mitb.smu.edu.sg::40255a1e-5dfe-4a62-9872-f029fe1d33cf" providerId="AD" clId="Web-{F3DEF8BE-0A26-8317-298C-5D5C140B6BC1}" dt="2024-06-19T08:30:10.593" v="57" actId="20577"/>
          <ac:spMkLst>
            <pc:docMk/>
            <pc:sldMk cId="2684178446" sldId="383"/>
            <ac:spMk id="12" creationId="{BAE74EAF-8BEC-4B3C-A5E6-B586890CDD1E}"/>
          </ac:spMkLst>
        </pc:spChg>
        <pc:spChg chg="mod topLvl">
          <ac:chgData name="LIANG Xiuhao" userId="S::xh.liang.2023@mitb.smu.edu.sg::40255a1e-5dfe-4a62-9872-f029fe1d33cf" providerId="AD" clId="Web-{F3DEF8BE-0A26-8317-298C-5D5C140B6BC1}" dt="2024-06-19T08:28:04.651" v="36" actId="1076"/>
          <ac:spMkLst>
            <pc:docMk/>
            <pc:sldMk cId="2684178446" sldId="383"/>
            <ac:spMk id="15" creationId="{22F51E48-C053-5DE9-13B9-107F8DE668D0}"/>
          </ac:spMkLst>
        </pc:spChg>
        <pc:grpChg chg="del mod topLvl">
          <ac:chgData name="LIANG Xiuhao" userId="S::xh.liang.2023@mitb.smu.edu.sg::40255a1e-5dfe-4a62-9872-f029fe1d33cf" providerId="AD" clId="Web-{F3DEF8BE-0A26-8317-298C-5D5C140B6BC1}" dt="2024-06-19T08:30:13.343" v="58"/>
          <ac:grpSpMkLst>
            <pc:docMk/>
            <pc:sldMk cId="2684178446" sldId="383"/>
            <ac:grpSpMk id="3" creationId="{50562093-2BE5-8CFA-9A3E-BD6ABDB944C8}"/>
          </ac:grpSpMkLst>
        </pc:grpChg>
        <pc:grpChg chg="add del mod">
          <ac:chgData name="LIANG Xiuhao" userId="S::xh.liang.2023@mitb.smu.edu.sg::40255a1e-5dfe-4a62-9872-f029fe1d33cf" providerId="AD" clId="Web-{F3DEF8BE-0A26-8317-298C-5D5C140B6BC1}" dt="2024-06-19T08:27:19.775" v="28"/>
          <ac:grpSpMkLst>
            <pc:docMk/>
            <pc:sldMk cId="2684178446" sldId="383"/>
            <ac:grpSpMk id="5" creationId="{E97F3E6A-E698-878B-DDB5-45FCAAE8D354}"/>
          </ac:grpSpMkLst>
        </pc:grpChg>
        <pc:grpChg chg="add mod">
          <ac:chgData name="LIANG Xiuhao" userId="S::xh.liang.2023@mitb.smu.edu.sg::40255a1e-5dfe-4a62-9872-f029fe1d33cf" providerId="AD" clId="Web-{F3DEF8BE-0A26-8317-298C-5D5C140B6BC1}" dt="2024-06-19T08:29:50.655" v="54" actId="1076"/>
          <ac:grpSpMkLst>
            <pc:docMk/>
            <pc:sldMk cId="2684178446" sldId="383"/>
            <ac:grpSpMk id="7" creationId="{20B42058-C722-493F-0D94-A797CD1C417A}"/>
          </ac:grpSpMkLst>
        </pc:grpChg>
        <pc:graphicFrameChg chg="mod modGraphic">
          <ac:chgData name="LIANG Xiuhao" userId="S::xh.liang.2023@mitb.smu.edu.sg::40255a1e-5dfe-4a62-9872-f029fe1d33cf" providerId="AD" clId="Web-{F3DEF8BE-0A26-8317-298C-5D5C140B6BC1}" dt="2024-06-19T08:31:22.486" v="71"/>
          <ac:graphicFrameMkLst>
            <pc:docMk/>
            <pc:sldMk cId="2684178446" sldId="383"/>
            <ac:graphicFrameMk id="10" creationId="{175796EF-B30C-ABF1-B1C4-223E3DFA5AC6}"/>
          </ac:graphicFrameMkLst>
        </pc:graphicFrameChg>
        <pc:graphicFrameChg chg="add">
          <ac:chgData name="LIANG Xiuhao" userId="S::xh.liang.2023@mitb.smu.edu.sg::40255a1e-5dfe-4a62-9872-f029fe1d33cf" providerId="AD" clId="Web-{F3DEF8BE-0A26-8317-298C-5D5C140B6BC1}" dt="2024-06-19T08:29:36.686" v="53"/>
          <ac:graphicFrameMkLst>
            <pc:docMk/>
            <pc:sldMk cId="2684178446" sldId="383"/>
            <ac:graphicFrameMk id="17" creationId="{AFE803F6-1FA3-BCEA-0295-F1580294CC99}"/>
          </ac:graphicFrameMkLst>
        </pc:graphicFrameChg>
        <pc:picChg chg="add mod">
          <ac:chgData name="LIANG Xiuhao" userId="S::xh.liang.2023@mitb.smu.edu.sg::40255a1e-5dfe-4a62-9872-f029fe1d33cf" providerId="AD" clId="Web-{F3DEF8BE-0A26-8317-298C-5D5C140B6BC1}" dt="2024-06-19T08:30:27.265" v="61" actId="14100"/>
          <ac:picMkLst>
            <pc:docMk/>
            <pc:sldMk cId="2684178446" sldId="383"/>
            <ac:picMk id="6" creationId="{E3B115D4-8EC1-3A95-9EA9-63740A1D8059}"/>
          </ac:picMkLst>
        </pc:picChg>
        <pc:picChg chg="add del mod">
          <ac:chgData name="LIANG Xiuhao" userId="S::xh.liang.2023@mitb.smu.edu.sg::40255a1e-5dfe-4a62-9872-f029fe1d33cf" providerId="AD" clId="Web-{F3DEF8BE-0A26-8317-298C-5D5C140B6BC1}" dt="2024-06-19T08:29:29.107" v="52"/>
          <ac:picMkLst>
            <pc:docMk/>
            <pc:sldMk cId="2684178446" sldId="383"/>
            <ac:picMk id="14" creationId="{4B5BBAC2-F0A6-2F5F-3EA3-E58338139840}"/>
          </ac:picMkLst>
        </pc:picChg>
      </pc:sldChg>
      <pc:sldChg chg="add del replId">
        <pc:chgData name="LIANG Xiuhao" userId="S::xh.liang.2023@mitb.smu.edu.sg::40255a1e-5dfe-4a62-9872-f029fe1d33cf" providerId="AD" clId="Web-{F3DEF8BE-0A26-8317-298C-5D5C140B6BC1}" dt="2024-06-19T08:32:16.081" v="74"/>
        <pc:sldMkLst>
          <pc:docMk/>
          <pc:sldMk cId="256696587" sldId="386"/>
        </pc:sldMkLst>
      </pc:sldChg>
    </pc:docChg>
  </pc:docChgLst>
  <pc:docChgLst>
    <pc:chgData name="ZOU Jiaxun" userId="S::jiaxun.zou.2023@mitb.smu.edu.sg::f7be79ee-64b4-40fa-9023-c0730f92cc12" providerId="AD" clId="Web-{1E8CD854-1A79-40C3-9A03-ADD9D93C5937}"/>
    <pc:docChg chg="modSld">
      <pc:chgData name="ZOU Jiaxun" userId="S::jiaxun.zou.2023@mitb.smu.edu.sg::f7be79ee-64b4-40fa-9023-c0730f92cc12" providerId="AD" clId="Web-{1E8CD854-1A79-40C3-9A03-ADD9D93C5937}" dt="2024-06-21T14:29:20.826" v="156"/>
      <pc:docMkLst>
        <pc:docMk/>
      </pc:docMkLst>
      <pc:sldChg chg="modSp">
        <pc:chgData name="ZOU Jiaxun" userId="S::jiaxun.zou.2023@mitb.smu.edu.sg::f7be79ee-64b4-40fa-9023-c0730f92cc12" providerId="AD" clId="Web-{1E8CD854-1A79-40C3-9A03-ADD9D93C5937}" dt="2024-06-21T14:24:00.604" v="54" actId="1076"/>
        <pc:sldMkLst>
          <pc:docMk/>
          <pc:sldMk cId="2667357730" sldId="387"/>
        </pc:sldMkLst>
        <pc:spChg chg="mod">
          <ac:chgData name="ZOU Jiaxun" userId="S::jiaxun.zou.2023@mitb.smu.edu.sg::f7be79ee-64b4-40fa-9023-c0730f92cc12" providerId="AD" clId="Web-{1E8CD854-1A79-40C3-9A03-ADD9D93C5937}" dt="2024-06-21T14:24:00.291" v="31" actId="1076"/>
          <ac:spMkLst>
            <pc:docMk/>
            <pc:sldMk cId="2667357730" sldId="387"/>
            <ac:spMk id="5" creationId="{F76A9D62-417E-0471-683F-C3F3102FA0D4}"/>
          </ac:spMkLst>
        </pc:spChg>
        <pc:spChg chg="mod">
          <ac:chgData name="ZOU Jiaxun" userId="S::jiaxun.zou.2023@mitb.smu.edu.sg::f7be79ee-64b4-40fa-9023-c0730f92cc12" providerId="AD" clId="Web-{1E8CD854-1A79-40C3-9A03-ADD9D93C5937}" dt="2024-06-21T14:24:00.307" v="32" actId="1076"/>
          <ac:spMkLst>
            <pc:docMk/>
            <pc:sldMk cId="2667357730" sldId="387"/>
            <ac:spMk id="7" creationId="{DEBD40A6-774E-A0D5-7E36-F3E13F7013E4}"/>
          </ac:spMkLst>
        </pc:spChg>
        <pc:spChg chg="mod">
          <ac:chgData name="ZOU Jiaxun" userId="S::jiaxun.zou.2023@mitb.smu.edu.sg::f7be79ee-64b4-40fa-9023-c0730f92cc12" providerId="AD" clId="Web-{1E8CD854-1A79-40C3-9A03-ADD9D93C5937}" dt="2024-06-21T14:24:00.307" v="33" actId="1076"/>
          <ac:spMkLst>
            <pc:docMk/>
            <pc:sldMk cId="2667357730" sldId="387"/>
            <ac:spMk id="8" creationId="{831699A9-75FC-5F4B-4968-8643DFF0D74E}"/>
          </ac:spMkLst>
        </pc:spChg>
        <pc:spChg chg="mod">
          <ac:chgData name="ZOU Jiaxun" userId="S::jiaxun.zou.2023@mitb.smu.edu.sg::f7be79ee-64b4-40fa-9023-c0730f92cc12" providerId="AD" clId="Web-{1E8CD854-1A79-40C3-9A03-ADD9D93C5937}" dt="2024-06-21T14:24:00.323" v="34" actId="1076"/>
          <ac:spMkLst>
            <pc:docMk/>
            <pc:sldMk cId="2667357730" sldId="387"/>
            <ac:spMk id="9" creationId="{D0F2D327-E013-29A7-94B3-D377FD894CB7}"/>
          </ac:spMkLst>
        </pc:spChg>
        <pc:spChg chg="mod">
          <ac:chgData name="ZOU Jiaxun" userId="S::jiaxun.zou.2023@mitb.smu.edu.sg::f7be79ee-64b4-40fa-9023-c0730f92cc12" providerId="AD" clId="Web-{1E8CD854-1A79-40C3-9A03-ADD9D93C5937}" dt="2024-06-21T14:24:00.338" v="35" actId="1076"/>
          <ac:spMkLst>
            <pc:docMk/>
            <pc:sldMk cId="2667357730" sldId="387"/>
            <ac:spMk id="10" creationId="{4D5FA20F-127D-1E6B-F7C5-896DA48D1941}"/>
          </ac:spMkLst>
        </pc:spChg>
        <pc:spChg chg="mod">
          <ac:chgData name="ZOU Jiaxun" userId="S::jiaxun.zou.2023@mitb.smu.edu.sg::f7be79ee-64b4-40fa-9023-c0730f92cc12" providerId="AD" clId="Web-{1E8CD854-1A79-40C3-9A03-ADD9D93C5937}" dt="2024-06-21T14:24:00.354" v="36" actId="1076"/>
          <ac:spMkLst>
            <pc:docMk/>
            <pc:sldMk cId="2667357730" sldId="387"/>
            <ac:spMk id="12" creationId="{A57FE3A4-602C-34F1-936A-9E1A05D9A98B}"/>
          </ac:spMkLst>
        </pc:spChg>
        <pc:spChg chg="mod">
          <ac:chgData name="ZOU Jiaxun" userId="S::jiaxun.zou.2023@mitb.smu.edu.sg::f7be79ee-64b4-40fa-9023-c0730f92cc12" providerId="AD" clId="Web-{1E8CD854-1A79-40C3-9A03-ADD9D93C5937}" dt="2024-06-21T14:24:00.354" v="37" actId="1076"/>
          <ac:spMkLst>
            <pc:docMk/>
            <pc:sldMk cId="2667357730" sldId="387"/>
            <ac:spMk id="13" creationId="{EB148878-6B75-EA83-ABCA-8858C1980D4A}"/>
          </ac:spMkLst>
        </pc:spChg>
        <pc:spChg chg="mod">
          <ac:chgData name="ZOU Jiaxun" userId="S::jiaxun.zou.2023@mitb.smu.edu.sg::f7be79ee-64b4-40fa-9023-c0730f92cc12" providerId="AD" clId="Web-{1E8CD854-1A79-40C3-9A03-ADD9D93C5937}" dt="2024-06-21T14:24:00.370" v="38" actId="1076"/>
          <ac:spMkLst>
            <pc:docMk/>
            <pc:sldMk cId="2667357730" sldId="387"/>
            <ac:spMk id="14" creationId="{34D4644F-A30D-9B4A-ECE2-B3250141AD37}"/>
          </ac:spMkLst>
        </pc:spChg>
        <pc:spChg chg="mod">
          <ac:chgData name="ZOU Jiaxun" userId="S::jiaxun.zou.2023@mitb.smu.edu.sg::f7be79ee-64b4-40fa-9023-c0730f92cc12" providerId="AD" clId="Web-{1E8CD854-1A79-40C3-9A03-ADD9D93C5937}" dt="2024-06-21T14:24:00.385" v="39" actId="1076"/>
          <ac:spMkLst>
            <pc:docMk/>
            <pc:sldMk cId="2667357730" sldId="387"/>
            <ac:spMk id="16" creationId="{421749B3-F00F-FDB8-C439-183B9D69CA83}"/>
          </ac:spMkLst>
        </pc:spChg>
        <pc:spChg chg="mod">
          <ac:chgData name="ZOU Jiaxun" userId="S::jiaxun.zou.2023@mitb.smu.edu.sg::f7be79ee-64b4-40fa-9023-c0730f92cc12" providerId="AD" clId="Web-{1E8CD854-1A79-40C3-9A03-ADD9D93C5937}" dt="2024-06-21T14:24:00.416" v="40" actId="1076"/>
          <ac:spMkLst>
            <pc:docMk/>
            <pc:sldMk cId="2667357730" sldId="387"/>
            <ac:spMk id="17" creationId="{6734E32C-FD76-CD49-11A6-16AD330BB278}"/>
          </ac:spMkLst>
        </pc:spChg>
        <pc:spChg chg="mod">
          <ac:chgData name="ZOU Jiaxun" userId="S::jiaxun.zou.2023@mitb.smu.edu.sg::f7be79ee-64b4-40fa-9023-c0730f92cc12" providerId="AD" clId="Web-{1E8CD854-1A79-40C3-9A03-ADD9D93C5937}" dt="2024-06-21T14:24:00.432" v="41" actId="1076"/>
          <ac:spMkLst>
            <pc:docMk/>
            <pc:sldMk cId="2667357730" sldId="387"/>
            <ac:spMk id="18" creationId="{90A7E6AE-4BA1-64C8-FE6A-91A9587E975E}"/>
          </ac:spMkLst>
        </pc:spChg>
        <pc:spChg chg="mod">
          <ac:chgData name="ZOU Jiaxun" userId="S::jiaxun.zou.2023@mitb.smu.edu.sg::f7be79ee-64b4-40fa-9023-c0730f92cc12" providerId="AD" clId="Web-{1E8CD854-1A79-40C3-9A03-ADD9D93C5937}" dt="2024-06-21T14:24:00.260" v="29" actId="1076"/>
          <ac:spMkLst>
            <pc:docMk/>
            <pc:sldMk cId="2667357730" sldId="387"/>
            <ac:spMk id="22" creationId="{4BF62481-F42C-6FE1-7323-62C41AA4E61C}"/>
          </ac:spMkLst>
        </pc:spChg>
        <pc:spChg chg="mod">
          <ac:chgData name="ZOU Jiaxun" userId="S::jiaxun.zou.2023@mitb.smu.edu.sg::f7be79ee-64b4-40fa-9023-c0730f92cc12" providerId="AD" clId="Web-{1E8CD854-1A79-40C3-9A03-ADD9D93C5937}" dt="2024-06-21T14:24:00.276" v="30" actId="1076"/>
          <ac:spMkLst>
            <pc:docMk/>
            <pc:sldMk cId="2667357730" sldId="387"/>
            <ac:spMk id="23" creationId="{BA52D3C7-7C8F-60D6-A912-D6BED6D26BBC}"/>
          </ac:spMkLst>
        </pc:spChg>
        <pc:spChg chg="mod">
          <ac:chgData name="ZOU Jiaxun" userId="S::jiaxun.zou.2023@mitb.smu.edu.sg::f7be79ee-64b4-40fa-9023-c0730f92cc12" providerId="AD" clId="Web-{1E8CD854-1A79-40C3-9A03-ADD9D93C5937}" dt="2024-06-21T14:24:00.432" v="42" actId="1076"/>
          <ac:spMkLst>
            <pc:docMk/>
            <pc:sldMk cId="2667357730" sldId="387"/>
            <ac:spMk id="42" creationId="{300D9316-C4DF-B5B9-FFE8-AD8D154C9FB8}"/>
          </ac:spMkLst>
        </pc:spChg>
        <pc:spChg chg="mod">
          <ac:chgData name="ZOU Jiaxun" userId="S::jiaxun.zou.2023@mitb.smu.edu.sg::f7be79ee-64b4-40fa-9023-c0730f92cc12" providerId="AD" clId="Web-{1E8CD854-1A79-40C3-9A03-ADD9D93C5937}" dt="2024-06-21T14:24:00.448" v="43" actId="1076"/>
          <ac:spMkLst>
            <pc:docMk/>
            <pc:sldMk cId="2667357730" sldId="387"/>
            <ac:spMk id="44" creationId="{7D4C58E2-51CB-AA3B-F87B-F3742DFBBD02}"/>
          </ac:spMkLst>
        </pc:spChg>
        <pc:spChg chg="mod">
          <ac:chgData name="ZOU Jiaxun" userId="S::jiaxun.zou.2023@mitb.smu.edu.sg::f7be79ee-64b4-40fa-9023-c0730f92cc12" providerId="AD" clId="Web-{1E8CD854-1A79-40C3-9A03-ADD9D93C5937}" dt="2024-06-21T14:24:00.463" v="44" actId="1076"/>
          <ac:spMkLst>
            <pc:docMk/>
            <pc:sldMk cId="2667357730" sldId="387"/>
            <ac:spMk id="48" creationId="{A6A95559-B596-5254-F756-2FAED71A73B8}"/>
          </ac:spMkLst>
        </pc:spChg>
        <pc:spChg chg="mod">
          <ac:chgData name="ZOU Jiaxun" userId="S::jiaxun.zou.2023@mitb.smu.edu.sg::f7be79ee-64b4-40fa-9023-c0730f92cc12" providerId="AD" clId="Web-{1E8CD854-1A79-40C3-9A03-ADD9D93C5937}" dt="2024-06-21T14:24:00.495" v="46" actId="1076"/>
          <ac:spMkLst>
            <pc:docMk/>
            <pc:sldMk cId="2667357730" sldId="387"/>
            <ac:spMk id="60" creationId="{B3C1973A-D360-F746-1591-1305633A8D65}"/>
          </ac:spMkLst>
        </pc:spChg>
        <pc:spChg chg="mod">
          <ac:chgData name="ZOU Jiaxun" userId="S::jiaxun.zou.2023@mitb.smu.edu.sg::f7be79ee-64b4-40fa-9023-c0730f92cc12" providerId="AD" clId="Web-{1E8CD854-1A79-40C3-9A03-ADD9D93C5937}" dt="2024-06-21T14:24:00.510" v="47" actId="1076"/>
          <ac:spMkLst>
            <pc:docMk/>
            <pc:sldMk cId="2667357730" sldId="387"/>
            <ac:spMk id="62" creationId="{C5EAD40D-9757-2244-2EE1-CDAC8D7B609D}"/>
          </ac:spMkLst>
        </pc:spChg>
        <pc:spChg chg="mod">
          <ac:chgData name="ZOU Jiaxun" userId="S::jiaxun.zou.2023@mitb.smu.edu.sg::f7be79ee-64b4-40fa-9023-c0730f92cc12" providerId="AD" clId="Web-{1E8CD854-1A79-40C3-9A03-ADD9D93C5937}" dt="2024-06-21T14:24:00.526" v="48" actId="1076"/>
          <ac:spMkLst>
            <pc:docMk/>
            <pc:sldMk cId="2667357730" sldId="387"/>
            <ac:spMk id="64" creationId="{5E32D664-E504-2091-9FA9-DA480613CBE4}"/>
          </ac:spMkLst>
        </pc:spChg>
        <pc:spChg chg="mod">
          <ac:chgData name="ZOU Jiaxun" userId="S::jiaxun.zou.2023@mitb.smu.edu.sg::f7be79ee-64b4-40fa-9023-c0730f92cc12" providerId="AD" clId="Web-{1E8CD854-1A79-40C3-9A03-ADD9D93C5937}" dt="2024-06-21T14:24:00.541" v="49" actId="1076"/>
          <ac:spMkLst>
            <pc:docMk/>
            <pc:sldMk cId="2667357730" sldId="387"/>
            <ac:spMk id="66" creationId="{516D468E-13E4-D4CD-FA22-A6A74DAF4DB8}"/>
          </ac:spMkLst>
        </pc:spChg>
        <pc:spChg chg="mod">
          <ac:chgData name="ZOU Jiaxun" userId="S::jiaxun.zou.2023@mitb.smu.edu.sg::f7be79ee-64b4-40fa-9023-c0730f92cc12" providerId="AD" clId="Web-{1E8CD854-1A79-40C3-9A03-ADD9D93C5937}" dt="2024-06-21T14:24:00.573" v="51" actId="1076"/>
          <ac:spMkLst>
            <pc:docMk/>
            <pc:sldMk cId="2667357730" sldId="387"/>
            <ac:spMk id="71" creationId="{C780615D-E5F7-653F-F863-541BA61D5F91}"/>
          </ac:spMkLst>
        </pc:spChg>
        <pc:spChg chg="mod">
          <ac:chgData name="ZOU Jiaxun" userId="S::jiaxun.zou.2023@mitb.smu.edu.sg::f7be79ee-64b4-40fa-9023-c0730f92cc12" providerId="AD" clId="Web-{1E8CD854-1A79-40C3-9A03-ADD9D93C5937}" dt="2024-06-21T14:24:00.588" v="52" actId="1076"/>
          <ac:spMkLst>
            <pc:docMk/>
            <pc:sldMk cId="2667357730" sldId="387"/>
            <ac:spMk id="73" creationId="{456CB847-AD0F-52D6-3166-90E5B7CC0FEE}"/>
          </ac:spMkLst>
        </pc:spChg>
        <pc:spChg chg="mod">
          <ac:chgData name="ZOU Jiaxun" userId="S::jiaxun.zou.2023@mitb.smu.edu.sg::f7be79ee-64b4-40fa-9023-c0730f92cc12" providerId="AD" clId="Web-{1E8CD854-1A79-40C3-9A03-ADD9D93C5937}" dt="2024-06-21T14:24:00.588" v="53" actId="1076"/>
          <ac:spMkLst>
            <pc:docMk/>
            <pc:sldMk cId="2667357730" sldId="387"/>
            <ac:spMk id="75" creationId="{EADE8501-9989-1FD9-39A3-E1B6D1C134D6}"/>
          </ac:spMkLst>
        </pc:spChg>
        <pc:spChg chg="mod">
          <ac:chgData name="ZOU Jiaxun" userId="S::jiaxun.zou.2023@mitb.smu.edu.sg::f7be79ee-64b4-40fa-9023-c0730f92cc12" providerId="AD" clId="Web-{1E8CD854-1A79-40C3-9A03-ADD9D93C5937}" dt="2024-06-21T14:24:00.604" v="54" actId="1076"/>
          <ac:spMkLst>
            <pc:docMk/>
            <pc:sldMk cId="2667357730" sldId="387"/>
            <ac:spMk id="77" creationId="{17379FAF-182B-7734-C463-E0138C90E6D2}"/>
          </ac:spMkLst>
        </pc:spChg>
        <pc:picChg chg="mod">
          <ac:chgData name="ZOU Jiaxun" userId="S::jiaxun.zou.2023@mitb.smu.edu.sg::f7be79ee-64b4-40fa-9023-c0730f92cc12" providerId="AD" clId="Web-{1E8CD854-1A79-40C3-9A03-ADD9D93C5937}" dt="2024-06-21T14:24:00.479" v="45" actId="1076"/>
          <ac:picMkLst>
            <pc:docMk/>
            <pc:sldMk cId="2667357730" sldId="387"/>
            <ac:picMk id="57" creationId="{507E9DBD-6177-7973-9FBA-62E480323609}"/>
          </ac:picMkLst>
        </pc:picChg>
        <pc:picChg chg="mod">
          <ac:chgData name="ZOU Jiaxun" userId="S::jiaxun.zou.2023@mitb.smu.edu.sg::f7be79ee-64b4-40fa-9023-c0730f92cc12" providerId="AD" clId="Web-{1E8CD854-1A79-40C3-9A03-ADD9D93C5937}" dt="2024-06-21T14:24:00.557" v="50" actId="1076"/>
          <ac:picMkLst>
            <pc:docMk/>
            <pc:sldMk cId="2667357730" sldId="387"/>
            <ac:picMk id="69" creationId="{67C37C14-1B87-9A86-CDCF-1CBFE4680F42}"/>
          </ac:picMkLst>
        </pc:picChg>
      </pc:sldChg>
      <pc:sldChg chg="modSp">
        <pc:chgData name="ZOU Jiaxun" userId="S::jiaxun.zou.2023@mitb.smu.edu.sg::f7be79ee-64b4-40fa-9023-c0730f92cc12" providerId="AD" clId="Web-{1E8CD854-1A79-40C3-9A03-ADD9D93C5937}" dt="2024-06-21T14:23:52.932" v="28" actId="1076"/>
        <pc:sldMkLst>
          <pc:docMk/>
          <pc:sldMk cId="1548454585" sldId="388"/>
        </pc:sldMkLst>
        <pc:spChg chg="mod">
          <ac:chgData name="ZOU Jiaxun" userId="S::jiaxun.zou.2023@mitb.smu.edu.sg::f7be79ee-64b4-40fa-9023-c0730f92cc12" providerId="AD" clId="Web-{1E8CD854-1A79-40C3-9A03-ADD9D93C5937}" dt="2024-06-21T14:23:52.853" v="25" actId="1076"/>
          <ac:spMkLst>
            <pc:docMk/>
            <pc:sldMk cId="1548454585" sldId="388"/>
            <ac:spMk id="3" creationId="{F546F0B0-F640-37AF-7714-6ABE39F2C55D}"/>
          </ac:spMkLst>
        </pc:spChg>
        <pc:spChg chg="mod">
          <ac:chgData name="ZOU Jiaxun" userId="S::jiaxun.zou.2023@mitb.smu.edu.sg::f7be79ee-64b4-40fa-9023-c0730f92cc12" providerId="AD" clId="Web-{1E8CD854-1A79-40C3-9A03-ADD9D93C5937}" dt="2024-06-21T14:23:52.869" v="26" actId="1076"/>
          <ac:spMkLst>
            <pc:docMk/>
            <pc:sldMk cId="1548454585" sldId="388"/>
            <ac:spMk id="4" creationId="{E4D188FB-2A6B-E918-3149-670C9D30CAB5}"/>
          </ac:spMkLst>
        </pc:spChg>
        <pc:spChg chg="mod">
          <ac:chgData name="ZOU Jiaxun" userId="S::jiaxun.zou.2023@mitb.smu.edu.sg::f7be79ee-64b4-40fa-9023-c0730f92cc12" providerId="AD" clId="Web-{1E8CD854-1A79-40C3-9A03-ADD9D93C5937}" dt="2024-06-21T14:23:52.478" v="10" actId="1076"/>
          <ac:spMkLst>
            <pc:docMk/>
            <pc:sldMk cId="1548454585" sldId="388"/>
            <ac:spMk id="5" creationId="{F76A9D62-417E-0471-683F-C3F3102FA0D4}"/>
          </ac:spMkLst>
        </pc:spChg>
        <pc:spChg chg="mod">
          <ac:chgData name="ZOU Jiaxun" userId="S::jiaxun.zou.2023@mitb.smu.edu.sg::f7be79ee-64b4-40fa-9023-c0730f92cc12" providerId="AD" clId="Web-{1E8CD854-1A79-40C3-9A03-ADD9D93C5937}" dt="2024-06-21T14:23:52.900" v="27" actId="1076"/>
          <ac:spMkLst>
            <pc:docMk/>
            <pc:sldMk cId="1548454585" sldId="388"/>
            <ac:spMk id="6" creationId="{38893138-5716-5195-6964-5DF907F5B293}"/>
          </ac:spMkLst>
        </pc:spChg>
        <pc:spChg chg="mod">
          <ac:chgData name="ZOU Jiaxun" userId="S::jiaxun.zou.2023@mitb.smu.edu.sg::f7be79ee-64b4-40fa-9023-c0730f92cc12" providerId="AD" clId="Web-{1E8CD854-1A79-40C3-9A03-ADD9D93C5937}" dt="2024-06-21T14:23:52.494" v="11" actId="1076"/>
          <ac:spMkLst>
            <pc:docMk/>
            <pc:sldMk cId="1548454585" sldId="388"/>
            <ac:spMk id="7" creationId="{DEBD40A6-774E-A0D5-7E36-F3E13F7013E4}"/>
          </ac:spMkLst>
        </pc:spChg>
        <pc:spChg chg="mod">
          <ac:chgData name="ZOU Jiaxun" userId="S::jiaxun.zou.2023@mitb.smu.edu.sg::f7be79ee-64b4-40fa-9023-c0730f92cc12" providerId="AD" clId="Web-{1E8CD854-1A79-40C3-9A03-ADD9D93C5937}" dt="2024-06-21T14:23:52.635" v="16" actId="1076"/>
          <ac:spMkLst>
            <pc:docMk/>
            <pc:sldMk cId="1548454585" sldId="388"/>
            <ac:spMk id="8" creationId="{71B2206D-FD60-EDD8-5A24-9E18C7D474D5}"/>
          </ac:spMkLst>
        </pc:spChg>
        <pc:spChg chg="mod">
          <ac:chgData name="ZOU Jiaxun" userId="S::jiaxun.zou.2023@mitb.smu.edu.sg::f7be79ee-64b4-40fa-9023-c0730f92cc12" providerId="AD" clId="Web-{1E8CD854-1A79-40C3-9A03-ADD9D93C5937}" dt="2024-06-21T14:23:52.650" v="17" actId="1076"/>
          <ac:spMkLst>
            <pc:docMk/>
            <pc:sldMk cId="1548454585" sldId="388"/>
            <ac:spMk id="10" creationId="{F5FF9E74-9B51-9B62-6AFF-F91D611B4BED}"/>
          </ac:spMkLst>
        </pc:spChg>
        <pc:spChg chg="mod">
          <ac:chgData name="ZOU Jiaxun" userId="S::jiaxun.zou.2023@mitb.smu.edu.sg::f7be79ee-64b4-40fa-9023-c0730f92cc12" providerId="AD" clId="Web-{1E8CD854-1A79-40C3-9A03-ADD9D93C5937}" dt="2024-06-21T14:23:52.682" v="18" actId="1076"/>
          <ac:spMkLst>
            <pc:docMk/>
            <pc:sldMk cId="1548454585" sldId="388"/>
            <ac:spMk id="12" creationId="{AFFB0AD8-813B-5A69-B13A-30A9C5830A96}"/>
          </ac:spMkLst>
        </pc:spChg>
        <pc:spChg chg="mod">
          <ac:chgData name="ZOU Jiaxun" userId="S::jiaxun.zou.2023@mitb.smu.edu.sg::f7be79ee-64b4-40fa-9023-c0730f92cc12" providerId="AD" clId="Web-{1E8CD854-1A79-40C3-9A03-ADD9D93C5937}" dt="2024-06-21T14:23:52.697" v="19" actId="1076"/>
          <ac:spMkLst>
            <pc:docMk/>
            <pc:sldMk cId="1548454585" sldId="388"/>
            <ac:spMk id="14" creationId="{14D9B5A8-9E59-49E6-00C4-273CEAF731CC}"/>
          </ac:spMkLst>
        </pc:spChg>
        <pc:spChg chg="mod">
          <ac:chgData name="ZOU Jiaxun" userId="S::jiaxun.zou.2023@mitb.smu.edu.sg::f7be79ee-64b4-40fa-9023-c0730f92cc12" providerId="AD" clId="Web-{1E8CD854-1A79-40C3-9A03-ADD9D93C5937}" dt="2024-06-21T14:23:52.728" v="20" actId="1076"/>
          <ac:spMkLst>
            <pc:docMk/>
            <pc:sldMk cId="1548454585" sldId="388"/>
            <ac:spMk id="16" creationId="{D47AE6E5-A5B7-E6BE-D094-961DBF76F9AD}"/>
          </ac:spMkLst>
        </pc:spChg>
        <pc:spChg chg="mod">
          <ac:chgData name="ZOU Jiaxun" userId="S::jiaxun.zou.2023@mitb.smu.edu.sg::f7be79ee-64b4-40fa-9023-c0730f92cc12" providerId="AD" clId="Web-{1E8CD854-1A79-40C3-9A03-ADD9D93C5937}" dt="2024-06-21T14:23:52.744" v="21" actId="1076"/>
          <ac:spMkLst>
            <pc:docMk/>
            <pc:sldMk cId="1548454585" sldId="388"/>
            <ac:spMk id="18" creationId="{116D0CAB-3633-1B1A-26F3-76F81E91BD45}"/>
          </ac:spMkLst>
        </pc:spChg>
        <pc:spChg chg="mod">
          <ac:chgData name="ZOU Jiaxun" userId="S::jiaxun.zou.2023@mitb.smu.edu.sg::f7be79ee-64b4-40fa-9023-c0730f92cc12" providerId="AD" clId="Web-{1E8CD854-1A79-40C3-9A03-ADD9D93C5937}" dt="2024-06-21T14:23:52.775" v="22" actId="1076"/>
          <ac:spMkLst>
            <pc:docMk/>
            <pc:sldMk cId="1548454585" sldId="388"/>
            <ac:spMk id="20" creationId="{A9A11852-953A-CF0B-C972-A0B1A36F53B1}"/>
          </ac:spMkLst>
        </pc:spChg>
        <pc:spChg chg="mod">
          <ac:chgData name="ZOU Jiaxun" userId="S::jiaxun.zou.2023@mitb.smu.edu.sg::f7be79ee-64b4-40fa-9023-c0730f92cc12" providerId="AD" clId="Web-{1E8CD854-1A79-40C3-9A03-ADD9D93C5937}" dt="2024-06-21T14:23:52.932" v="28" actId="1076"/>
          <ac:spMkLst>
            <pc:docMk/>
            <pc:sldMk cId="1548454585" sldId="388"/>
            <ac:spMk id="21" creationId="{CD99B268-51AB-76DB-83D2-D076AC3E6FB0}"/>
          </ac:spMkLst>
        </pc:spChg>
        <pc:spChg chg="mod">
          <ac:chgData name="ZOU Jiaxun" userId="S::jiaxun.zou.2023@mitb.smu.edu.sg::f7be79ee-64b4-40fa-9023-c0730f92cc12" providerId="AD" clId="Web-{1E8CD854-1A79-40C3-9A03-ADD9D93C5937}" dt="2024-06-21T14:23:52.432" v="8" actId="1076"/>
          <ac:spMkLst>
            <pc:docMk/>
            <pc:sldMk cId="1548454585" sldId="388"/>
            <ac:spMk id="22" creationId="{4BF62481-F42C-6FE1-7323-62C41AA4E61C}"/>
          </ac:spMkLst>
        </pc:spChg>
        <pc:spChg chg="mod">
          <ac:chgData name="ZOU Jiaxun" userId="S::jiaxun.zou.2023@mitb.smu.edu.sg::f7be79ee-64b4-40fa-9023-c0730f92cc12" providerId="AD" clId="Web-{1E8CD854-1A79-40C3-9A03-ADD9D93C5937}" dt="2024-06-21T14:23:52.447" v="9" actId="1076"/>
          <ac:spMkLst>
            <pc:docMk/>
            <pc:sldMk cId="1548454585" sldId="388"/>
            <ac:spMk id="23" creationId="{BA52D3C7-7C8F-60D6-A912-D6BED6D26BBC}"/>
          </ac:spMkLst>
        </pc:spChg>
        <pc:spChg chg="mod">
          <ac:chgData name="ZOU Jiaxun" userId="S::jiaxun.zou.2023@mitb.smu.edu.sg::f7be79ee-64b4-40fa-9023-c0730f92cc12" providerId="AD" clId="Web-{1E8CD854-1A79-40C3-9A03-ADD9D93C5937}" dt="2024-06-21T14:23:52.525" v="12" actId="1076"/>
          <ac:spMkLst>
            <pc:docMk/>
            <pc:sldMk cId="1548454585" sldId="388"/>
            <ac:spMk id="25" creationId="{AD1258EF-36A7-E159-1AB1-E8221FE6B14C}"/>
          </ac:spMkLst>
        </pc:spChg>
        <pc:spChg chg="mod">
          <ac:chgData name="ZOU Jiaxun" userId="S::jiaxun.zou.2023@mitb.smu.edu.sg::f7be79ee-64b4-40fa-9023-c0730f92cc12" providerId="AD" clId="Web-{1E8CD854-1A79-40C3-9A03-ADD9D93C5937}" dt="2024-06-21T14:23:52.588" v="14" actId="1076"/>
          <ac:spMkLst>
            <pc:docMk/>
            <pc:sldMk cId="1548454585" sldId="388"/>
            <ac:spMk id="29" creationId="{1E4F6628-C11E-4E7C-83BF-4F122388206B}"/>
          </ac:spMkLst>
        </pc:spChg>
        <pc:spChg chg="mod">
          <ac:chgData name="ZOU Jiaxun" userId="S::jiaxun.zou.2023@mitb.smu.edu.sg::f7be79ee-64b4-40fa-9023-c0730f92cc12" providerId="AD" clId="Web-{1E8CD854-1A79-40C3-9A03-ADD9D93C5937}" dt="2024-06-21T14:23:52.807" v="23" actId="1076"/>
          <ac:spMkLst>
            <pc:docMk/>
            <pc:sldMk cId="1548454585" sldId="388"/>
            <ac:spMk id="30" creationId="{D03528D0-4DC6-0B13-925A-EC21F4F99B9C}"/>
          </ac:spMkLst>
        </pc:spChg>
        <pc:spChg chg="mod">
          <ac:chgData name="ZOU Jiaxun" userId="S::jiaxun.zou.2023@mitb.smu.edu.sg::f7be79ee-64b4-40fa-9023-c0730f92cc12" providerId="AD" clId="Web-{1E8CD854-1A79-40C3-9A03-ADD9D93C5937}" dt="2024-06-21T14:23:52.822" v="24" actId="1076"/>
          <ac:spMkLst>
            <pc:docMk/>
            <pc:sldMk cId="1548454585" sldId="388"/>
            <ac:spMk id="32" creationId="{4AD31B16-5BBA-6709-BA3A-22E9EF91EABB}"/>
          </ac:spMkLst>
        </pc:spChg>
        <pc:graphicFrameChg chg="mod">
          <ac:chgData name="ZOU Jiaxun" userId="S::jiaxun.zou.2023@mitb.smu.edu.sg::f7be79ee-64b4-40fa-9023-c0730f92cc12" providerId="AD" clId="Web-{1E8CD854-1A79-40C3-9A03-ADD9D93C5937}" dt="2024-06-21T14:23:52.557" v="13" actId="1076"/>
          <ac:graphicFrameMkLst>
            <pc:docMk/>
            <pc:sldMk cId="1548454585" sldId="388"/>
            <ac:graphicFrameMk id="27" creationId="{58F949C8-1AE6-244B-3EBE-58B54B123CB3}"/>
          </ac:graphicFrameMkLst>
        </pc:graphicFrameChg>
        <pc:graphicFrameChg chg="mod">
          <ac:chgData name="ZOU Jiaxun" userId="S::jiaxun.zou.2023@mitb.smu.edu.sg::f7be79ee-64b4-40fa-9023-c0730f92cc12" providerId="AD" clId="Web-{1E8CD854-1A79-40C3-9A03-ADD9D93C5937}" dt="2024-06-21T14:23:52.619" v="15" actId="1076"/>
          <ac:graphicFrameMkLst>
            <pc:docMk/>
            <pc:sldMk cId="1548454585" sldId="388"/>
            <ac:graphicFrameMk id="31" creationId="{91138E78-8426-E095-30F9-28A2A812961A}"/>
          </ac:graphicFrameMkLst>
        </pc:graphicFrameChg>
      </pc:sldChg>
      <pc:sldChg chg="addSp delSp modSp">
        <pc:chgData name="ZOU Jiaxun" userId="S::jiaxun.zou.2023@mitb.smu.edu.sg::f7be79ee-64b4-40fa-9023-c0730f92cc12" providerId="AD" clId="Web-{1E8CD854-1A79-40C3-9A03-ADD9D93C5937}" dt="2024-06-21T14:29:20.826" v="156"/>
        <pc:sldMkLst>
          <pc:docMk/>
          <pc:sldMk cId="1485930436" sldId="3383"/>
        </pc:sldMkLst>
        <pc:graphicFrameChg chg="del">
          <ac:chgData name="ZOU Jiaxun" userId="S::jiaxun.zou.2023@mitb.smu.edu.sg::f7be79ee-64b4-40fa-9023-c0730f92cc12" providerId="AD" clId="Web-{1E8CD854-1A79-40C3-9A03-ADD9D93C5937}" dt="2024-06-21T14:23:30.118" v="3"/>
          <ac:graphicFrameMkLst>
            <pc:docMk/>
            <pc:sldMk cId="1485930436" sldId="3383"/>
            <ac:graphicFrameMk id="6" creationId="{A3AA95B3-EE77-3422-59AC-E1D78E7A786B}"/>
          </ac:graphicFrameMkLst>
        </pc:graphicFrameChg>
        <pc:graphicFrameChg chg="add mod modGraphic">
          <ac:chgData name="ZOU Jiaxun" userId="S::jiaxun.zou.2023@mitb.smu.edu.sg::f7be79ee-64b4-40fa-9023-c0730f92cc12" providerId="AD" clId="Web-{1E8CD854-1A79-40C3-9A03-ADD9D93C5937}" dt="2024-06-21T14:29:20.826" v="156"/>
          <ac:graphicFrameMkLst>
            <pc:docMk/>
            <pc:sldMk cId="1485930436" sldId="3383"/>
            <ac:graphicFrameMk id="8" creationId="{678BC7F5-C4E4-8792-F683-2C37A1822839}"/>
          </ac:graphicFrameMkLst>
        </pc:graphicFrameChg>
        <pc:picChg chg="mod">
          <ac:chgData name="ZOU Jiaxun" userId="S::jiaxun.zou.2023@mitb.smu.edu.sg::f7be79ee-64b4-40fa-9023-c0730f92cc12" providerId="AD" clId="Web-{1E8CD854-1A79-40C3-9A03-ADD9D93C5937}" dt="2024-06-21T14:24:44.357" v="62" actId="1076"/>
          <ac:picMkLst>
            <pc:docMk/>
            <pc:sldMk cId="1485930436" sldId="3383"/>
            <ac:picMk id="3" creationId="{67684EA0-721D-4DFA-F74A-42F140C86C70}"/>
          </ac:picMkLst>
        </pc:picChg>
        <pc:picChg chg="add del mod">
          <ac:chgData name="ZOU Jiaxun" userId="S::jiaxun.zou.2023@mitb.smu.edu.sg::f7be79ee-64b4-40fa-9023-c0730f92cc12" providerId="AD" clId="Web-{1E8CD854-1A79-40C3-9A03-ADD9D93C5937}" dt="2024-06-21T14:24:25.574" v="56"/>
          <ac:picMkLst>
            <pc:docMk/>
            <pc:sldMk cId="1485930436" sldId="3383"/>
            <ac:picMk id="5" creationId="{16AD7B81-0D59-6BDE-80E8-951A2B744DD6}"/>
          </ac:picMkLst>
        </pc:picChg>
      </pc:sldChg>
      <pc:sldChg chg="addSp delSp modSp">
        <pc:chgData name="ZOU Jiaxun" userId="S::jiaxun.zou.2023@mitb.smu.edu.sg::f7be79ee-64b4-40fa-9023-c0730f92cc12" providerId="AD" clId="Web-{1E8CD854-1A79-40C3-9A03-ADD9D93C5937}" dt="2024-06-21T14:29:06.325" v="150" actId="1076"/>
        <pc:sldMkLst>
          <pc:docMk/>
          <pc:sldMk cId="903490183" sldId="3389"/>
        </pc:sldMkLst>
        <pc:spChg chg="add mod">
          <ac:chgData name="ZOU Jiaxun" userId="S::jiaxun.zou.2023@mitb.smu.edu.sg::f7be79ee-64b4-40fa-9023-c0730f92cc12" providerId="AD" clId="Web-{1E8CD854-1A79-40C3-9A03-ADD9D93C5937}" dt="2024-06-21T14:29:06.325" v="150" actId="1076"/>
          <ac:spMkLst>
            <pc:docMk/>
            <pc:sldMk cId="903490183" sldId="3389"/>
            <ac:spMk id="7" creationId="{AF78EF3E-B6DE-43BB-64D7-14584B51663A}"/>
          </ac:spMkLst>
        </pc:spChg>
        <pc:spChg chg="mod">
          <ac:chgData name="ZOU Jiaxun" userId="S::jiaxun.zou.2023@mitb.smu.edu.sg::f7be79ee-64b4-40fa-9023-c0730f92cc12" providerId="AD" clId="Web-{1E8CD854-1A79-40C3-9A03-ADD9D93C5937}" dt="2024-06-21T14:25:27.125" v="109" actId="20577"/>
          <ac:spMkLst>
            <pc:docMk/>
            <pc:sldMk cId="903490183" sldId="3389"/>
            <ac:spMk id="9" creationId="{5A746EB3-CF11-5B33-4A19-7D35B8C3AC02}"/>
          </ac:spMkLst>
        </pc:spChg>
        <pc:picChg chg="del">
          <ac:chgData name="ZOU Jiaxun" userId="S::jiaxun.zou.2023@mitb.smu.edu.sg::f7be79ee-64b4-40fa-9023-c0730f92cc12" providerId="AD" clId="Web-{1E8CD854-1A79-40C3-9A03-ADD9D93C5937}" dt="2024-06-21T14:22:26.661" v="0"/>
          <ac:picMkLst>
            <pc:docMk/>
            <pc:sldMk cId="903490183" sldId="3389"/>
            <ac:picMk id="2" creationId="{AC9ED14F-7248-B7A1-1943-2DA3D0D502BA}"/>
          </ac:picMkLst>
        </pc:picChg>
        <pc:picChg chg="add del mod">
          <ac:chgData name="ZOU Jiaxun" userId="S::jiaxun.zou.2023@mitb.smu.edu.sg::f7be79ee-64b4-40fa-9023-c0730f92cc12" providerId="AD" clId="Web-{1E8CD854-1A79-40C3-9A03-ADD9D93C5937}" dt="2024-06-21T14:24:49.435" v="64"/>
          <ac:picMkLst>
            <pc:docMk/>
            <pc:sldMk cId="903490183" sldId="3389"/>
            <ac:picMk id="3" creationId="{B74C6BAB-9294-2561-1CF1-86BFEBDDEEF9}"/>
          </ac:picMkLst>
        </pc:picChg>
        <pc:picChg chg="add del mod">
          <ac:chgData name="ZOU Jiaxun" userId="S::jiaxun.zou.2023@mitb.smu.edu.sg::f7be79ee-64b4-40fa-9023-c0730f92cc12" providerId="AD" clId="Web-{1E8CD854-1A79-40C3-9A03-ADD9D93C5937}" dt="2024-06-21T14:28:53.137" v="144"/>
          <ac:picMkLst>
            <pc:docMk/>
            <pc:sldMk cId="903490183" sldId="3389"/>
            <ac:picMk id="8" creationId="{FFE8559B-2798-7B90-A82B-728890BF8AD3}"/>
          </ac:picMkLst>
        </pc:picChg>
        <pc:picChg chg="add mod">
          <ac:chgData name="ZOU Jiaxun" userId="S::jiaxun.zou.2023@mitb.smu.edu.sg::f7be79ee-64b4-40fa-9023-c0730f92cc12" providerId="AD" clId="Web-{1E8CD854-1A79-40C3-9A03-ADD9D93C5937}" dt="2024-06-21T14:29:03.450" v="149" actId="1076"/>
          <ac:picMkLst>
            <pc:docMk/>
            <pc:sldMk cId="903490183" sldId="3389"/>
            <ac:picMk id="10" creationId="{7355EF55-3FFC-BFAC-7618-615601D9A769}"/>
          </ac:picMkLst>
        </pc:picChg>
      </pc:sldChg>
    </pc:docChg>
  </pc:docChgLst>
  <pc:docChgLst>
    <pc:chgData name="ZOU Jiaxun" userId="S::jiaxun.zou.2023@mitb.smu.edu.sg::f7be79ee-64b4-40fa-9023-c0730f92cc12" providerId="AD" clId="Web-{B325AE40-1CBD-45F0-968A-6FB9C697507D}"/>
    <pc:docChg chg="modSld">
      <pc:chgData name="ZOU Jiaxun" userId="S::jiaxun.zou.2023@mitb.smu.edu.sg::f7be79ee-64b4-40fa-9023-c0730f92cc12" providerId="AD" clId="Web-{B325AE40-1CBD-45F0-968A-6FB9C697507D}" dt="2024-06-21T12:17:57.004" v="279" actId="1076"/>
      <pc:docMkLst>
        <pc:docMk/>
      </pc:docMkLst>
      <pc:sldChg chg="addSp delSp modSp">
        <pc:chgData name="ZOU Jiaxun" userId="S::jiaxun.zou.2023@mitb.smu.edu.sg::f7be79ee-64b4-40fa-9023-c0730f92cc12" providerId="AD" clId="Web-{B325AE40-1CBD-45F0-968A-6FB9C697507D}" dt="2024-06-21T12:15:41.046" v="157"/>
        <pc:sldMkLst>
          <pc:docMk/>
          <pc:sldMk cId="447175271" sldId="3380"/>
        </pc:sldMkLst>
        <pc:spChg chg="add del">
          <ac:chgData name="ZOU Jiaxun" userId="S::jiaxun.zou.2023@mitb.smu.edu.sg::f7be79ee-64b4-40fa-9023-c0730f92cc12" providerId="AD" clId="Web-{B325AE40-1CBD-45F0-968A-6FB9C697507D}" dt="2024-06-21T11:54:51.619" v="133"/>
          <ac:spMkLst>
            <pc:docMk/>
            <pc:sldMk cId="447175271" sldId="3380"/>
            <ac:spMk id="3" creationId="{A0C098AE-2292-3BC0-34E0-9D5866A1883C}"/>
          </ac:spMkLst>
        </pc:spChg>
        <pc:spChg chg="add mod">
          <ac:chgData name="ZOU Jiaxun" userId="S::jiaxun.zou.2023@mitb.smu.edu.sg::f7be79ee-64b4-40fa-9023-c0730f92cc12" providerId="AD" clId="Web-{B325AE40-1CBD-45F0-968A-6FB9C697507D}" dt="2024-06-21T12:15:10.560" v="150" actId="14100"/>
          <ac:spMkLst>
            <pc:docMk/>
            <pc:sldMk cId="447175271" sldId="3380"/>
            <ac:spMk id="6" creationId="{DA2A818C-43F6-1333-A88E-02C111C5DD64}"/>
          </ac:spMkLst>
        </pc:spChg>
        <pc:spChg chg="add mod">
          <ac:chgData name="ZOU Jiaxun" userId="S::jiaxun.zou.2023@mitb.smu.edu.sg::f7be79ee-64b4-40fa-9023-c0730f92cc12" providerId="AD" clId="Web-{B325AE40-1CBD-45F0-968A-6FB9C697507D}" dt="2024-06-21T12:15:19.155" v="155" actId="20577"/>
          <ac:spMkLst>
            <pc:docMk/>
            <pc:sldMk cId="447175271" sldId="3380"/>
            <ac:spMk id="9" creationId="{5A746EB3-CF11-5B33-4A19-7D35B8C3AC02}"/>
          </ac:spMkLst>
        </pc:spChg>
        <pc:picChg chg="add del mod ord">
          <ac:chgData name="ZOU Jiaxun" userId="S::jiaxun.zou.2023@mitb.smu.edu.sg::f7be79ee-64b4-40fa-9023-c0730f92cc12" providerId="AD" clId="Web-{B325AE40-1CBD-45F0-968A-6FB9C697507D}" dt="2024-06-21T12:15:41.046" v="157"/>
          <ac:picMkLst>
            <pc:docMk/>
            <pc:sldMk cId="447175271" sldId="3380"/>
            <ac:picMk id="2" creationId="{FD13CB16-F7A2-E217-5FB2-1067AB07A3FF}"/>
          </ac:picMkLst>
        </pc:picChg>
      </pc:sldChg>
      <pc:sldChg chg="modSp">
        <pc:chgData name="ZOU Jiaxun" userId="S::jiaxun.zou.2023@mitb.smu.edu.sg::f7be79ee-64b4-40fa-9023-c0730f92cc12" providerId="AD" clId="Web-{B325AE40-1CBD-45F0-968A-6FB9C697507D}" dt="2024-06-21T11:52:43.833" v="118" actId="1076"/>
        <pc:sldMkLst>
          <pc:docMk/>
          <pc:sldMk cId="80887116" sldId="3381"/>
        </pc:sldMkLst>
        <pc:graphicFrameChg chg="mod modGraphic">
          <ac:chgData name="ZOU Jiaxun" userId="S::jiaxun.zou.2023@mitb.smu.edu.sg::f7be79ee-64b4-40fa-9023-c0730f92cc12" providerId="AD" clId="Web-{B325AE40-1CBD-45F0-968A-6FB9C697507D}" dt="2024-06-21T11:52:43.833" v="118" actId="1076"/>
          <ac:graphicFrameMkLst>
            <pc:docMk/>
            <pc:sldMk cId="80887116" sldId="3381"/>
            <ac:graphicFrameMk id="2" creationId="{1DAC85FB-5F51-7D0A-75BC-3D1287F5554F}"/>
          </ac:graphicFrameMkLst>
        </pc:graphicFrameChg>
      </pc:sldChg>
      <pc:sldChg chg="addSp delSp modSp">
        <pc:chgData name="ZOU Jiaxun" userId="S::jiaxun.zou.2023@mitb.smu.edu.sg::f7be79ee-64b4-40fa-9023-c0730f92cc12" providerId="AD" clId="Web-{B325AE40-1CBD-45F0-968A-6FB9C697507D}" dt="2024-06-21T12:17:57.004" v="279" actId="1076"/>
        <pc:sldMkLst>
          <pc:docMk/>
          <pc:sldMk cId="1485930436" sldId="3383"/>
        </pc:sldMkLst>
        <pc:spChg chg="del mod">
          <ac:chgData name="ZOU Jiaxun" userId="S::jiaxun.zou.2023@mitb.smu.edu.sg::f7be79ee-64b4-40fa-9023-c0730f92cc12" providerId="AD" clId="Web-{B325AE40-1CBD-45F0-968A-6FB9C697507D}" dt="2024-06-21T11:54:59.650" v="137"/>
          <ac:spMkLst>
            <pc:docMk/>
            <pc:sldMk cId="1485930436" sldId="3383"/>
            <ac:spMk id="2" creationId="{5B17DC1F-98FE-131B-E5A3-8E01226F1FB0}"/>
          </ac:spMkLst>
        </pc:spChg>
        <pc:spChg chg="del mod">
          <ac:chgData name="ZOU Jiaxun" userId="S::jiaxun.zou.2023@mitb.smu.edu.sg::f7be79ee-64b4-40fa-9023-c0730f92cc12" providerId="AD" clId="Web-{B325AE40-1CBD-45F0-968A-6FB9C697507D}" dt="2024-06-21T11:54:59.650" v="136"/>
          <ac:spMkLst>
            <pc:docMk/>
            <pc:sldMk cId="1485930436" sldId="3383"/>
            <ac:spMk id="3" creationId="{55EE71ED-61FF-9FEE-B827-CF72B39A6EFF}"/>
          </ac:spMkLst>
        </pc:spChg>
        <pc:graphicFrameChg chg="del">
          <ac:chgData name="ZOU Jiaxun" userId="S::jiaxun.zou.2023@mitb.smu.edu.sg::f7be79ee-64b4-40fa-9023-c0730f92cc12" providerId="AD" clId="Web-{B325AE40-1CBD-45F0-968A-6FB9C697507D}" dt="2024-06-21T11:53:45.507" v="119"/>
          <ac:graphicFrameMkLst>
            <pc:docMk/>
            <pc:sldMk cId="1485930436" sldId="3383"/>
            <ac:graphicFrameMk id="6" creationId="{5582D4A9-055A-5D11-9BBC-B5A7E2CC143F}"/>
          </ac:graphicFrameMkLst>
        </pc:graphicFrameChg>
        <pc:graphicFrameChg chg="add mod modGraphic">
          <ac:chgData name="ZOU Jiaxun" userId="S::jiaxun.zou.2023@mitb.smu.edu.sg::f7be79ee-64b4-40fa-9023-c0730f92cc12" providerId="AD" clId="Web-{B325AE40-1CBD-45F0-968A-6FB9C697507D}" dt="2024-06-21T12:17:57.004" v="279" actId="1076"/>
          <ac:graphicFrameMkLst>
            <pc:docMk/>
            <pc:sldMk cId="1485930436" sldId="3383"/>
            <ac:graphicFrameMk id="6" creationId="{A3AA95B3-EE77-3422-59AC-E1D78E7A786B}"/>
          </ac:graphicFrameMkLst>
        </pc:graphicFrameChg>
        <pc:picChg chg="add mod ord">
          <ac:chgData name="ZOU Jiaxun" userId="S::jiaxun.zou.2023@mitb.smu.edu.sg::f7be79ee-64b4-40fa-9023-c0730f92cc12" providerId="AD" clId="Web-{B325AE40-1CBD-45F0-968A-6FB9C697507D}" dt="2024-06-21T12:17:25.831" v="246" actId="1076"/>
          <ac:picMkLst>
            <pc:docMk/>
            <pc:sldMk cId="1485930436" sldId="3383"/>
            <ac:picMk id="3" creationId="{67684EA0-721D-4DFA-F74A-42F140C86C70}"/>
          </ac:picMkLst>
        </pc:picChg>
      </pc:sldChg>
    </pc:docChg>
  </pc:docChgLst>
  <pc:docChgLst>
    <pc:chgData name="HO Zi Jun" userId="S::zijun.ho.2023@mitb.smu.edu.sg::022c4064-c7c0-4779-a608-4bd7d081363c" providerId="AD" clId="Web-{286DC9CF-5E72-8048-8AD9-945285828439}"/>
    <pc:docChg chg="modSld sldOrd">
      <pc:chgData name="HO Zi Jun" userId="S::zijun.ho.2023@mitb.smu.edu.sg::022c4064-c7c0-4779-a608-4bd7d081363c" providerId="AD" clId="Web-{286DC9CF-5E72-8048-8AD9-945285828439}" dt="2024-06-21T12:23:21.539" v="113"/>
      <pc:docMkLst>
        <pc:docMk/>
      </pc:docMkLst>
      <pc:sldChg chg="ord">
        <pc:chgData name="HO Zi Jun" userId="S::zijun.ho.2023@mitb.smu.edu.sg::022c4064-c7c0-4779-a608-4bd7d081363c" providerId="AD" clId="Web-{286DC9CF-5E72-8048-8AD9-945285828439}" dt="2024-06-21T12:22:19.351" v="87"/>
        <pc:sldMkLst>
          <pc:docMk/>
          <pc:sldMk cId="1771840031" sldId="302"/>
        </pc:sldMkLst>
      </pc:sldChg>
      <pc:sldChg chg="ord">
        <pc:chgData name="HO Zi Jun" userId="S::zijun.ho.2023@mitb.smu.edu.sg::022c4064-c7c0-4779-a608-4bd7d081363c" providerId="AD" clId="Web-{286DC9CF-5E72-8048-8AD9-945285828439}" dt="2024-06-21T12:23:21.539" v="113"/>
        <pc:sldMkLst>
          <pc:docMk/>
          <pc:sldMk cId="3080397698" sldId="306"/>
        </pc:sldMkLst>
      </pc:sldChg>
      <pc:sldChg chg="modNotes">
        <pc:chgData name="HO Zi Jun" userId="S::zijun.ho.2023@mitb.smu.edu.sg::022c4064-c7c0-4779-a608-4bd7d081363c" providerId="AD" clId="Web-{286DC9CF-5E72-8048-8AD9-945285828439}" dt="2024-06-21T12:22:59.086" v="112"/>
        <pc:sldMkLst>
          <pc:docMk/>
          <pc:sldMk cId="3738876783" sldId="371"/>
        </pc:sldMkLst>
      </pc:sldChg>
      <pc:sldChg chg="modSp">
        <pc:chgData name="HO Zi Jun" userId="S::zijun.ho.2023@mitb.smu.edu.sg::022c4064-c7c0-4779-a608-4bd7d081363c" providerId="AD" clId="Web-{286DC9CF-5E72-8048-8AD9-945285828439}" dt="2024-06-21T12:19:48.818" v="2" actId="1076"/>
        <pc:sldMkLst>
          <pc:docMk/>
          <pc:sldMk cId="1139492467" sldId="372"/>
        </pc:sldMkLst>
        <pc:spChg chg="mod">
          <ac:chgData name="HO Zi Jun" userId="S::zijun.ho.2023@mitb.smu.edu.sg::022c4064-c7c0-4779-a608-4bd7d081363c" providerId="AD" clId="Web-{286DC9CF-5E72-8048-8AD9-945285828439}" dt="2024-06-21T12:19:46.927" v="1" actId="1076"/>
          <ac:spMkLst>
            <pc:docMk/>
            <pc:sldMk cId="1139492467" sldId="372"/>
            <ac:spMk id="4" creationId="{F6D12D33-F6A8-B944-2E04-C5B3CD2073CF}"/>
          </ac:spMkLst>
        </pc:spChg>
        <pc:spChg chg="mod">
          <ac:chgData name="HO Zi Jun" userId="S::zijun.ho.2023@mitb.smu.edu.sg::022c4064-c7c0-4779-a608-4bd7d081363c" providerId="AD" clId="Web-{286DC9CF-5E72-8048-8AD9-945285828439}" dt="2024-06-21T12:19:48.818" v="2" actId="1076"/>
          <ac:spMkLst>
            <pc:docMk/>
            <pc:sldMk cId="1139492467" sldId="372"/>
            <ac:spMk id="5" creationId="{90C2EDBF-923A-3FD3-56D5-B99178A7DDC3}"/>
          </ac:spMkLst>
        </pc:spChg>
      </pc:sldChg>
      <pc:sldChg chg="ord">
        <pc:chgData name="HO Zi Jun" userId="S::zijun.ho.2023@mitb.smu.edu.sg::022c4064-c7c0-4779-a608-4bd7d081363c" providerId="AD" clId="Web-{286DC9CF-5E72-8048-8AD9-945285828439}" dt="2024-06-21T12:19:39.459" v="0"/>
        <pc:sldMkLst>
          <pc:docMk/>
          <pc:sldMk cId="3584015236" sldId="373"/>
        </pc:sldMkLst>
      </pc:sldChg>
    </pc:docChg>
  </pc:docChgLst>
  <pc:docChgLst>
    <pc:chgData name="LIANG Xiuhao" userId="S::xh.liang.2023@mitb.smu.edu.sg::40255a1e-5dfe-4a62-9872-f029fe1d33cf" providerId="AD" clId="Web-{A7F3C9CF-592D-EE54-DCE2-1ECD80397CC5}"/>
    <pc:docChg chg="addSld delSld modSld modSection">
      <pc:chgData name="LIANG Xiuhao" userId="S::xh.liang.2023@mitb.smu.edu.sg::40255a1e-5dfe-4a62-9872-f029fe1d33cf" providerId="AD" clId="Web-{A7F3C9CF-592D-EE54-DCE2-1ECD80397CC5}" dt="2024-06-17T05:54:38.023" v="719" actId="20577"/>
      <pc:docMkLst>
        <pc:docMk/>
      </pc:docMkLst>
      <pc:sldChg chg="modSp">
        <pc:chgData name="LIANG Xiuhao" userId="S::xh.liang.2023@mitb.smu.edu.sg::40255a1e-5dfe-4a62-9872-f029fe1d33cf" providerId="AD" clId="Web-{A7F3C9CF-592D-EE54-DCE2-1ECD80397CC5}" dt="2024-06-17T05:54:38.023" v="719" actId="20577"/>
        <pc:sldMkLst>
          <pc:docMk/>
          <pc:sldMk cId="1098263371" sldId="281"/>
        </pc:sldMkLst>
        <pc:spChg chg="mod">
          <ac:chgData name="LIANG Xiuhao" userId="S::xh.liang.2023@mitb.smu.edu.sg::40255a1e-5dfe-4a62-9872-f029fe1d33cf" providerId="AD" clId="Web-{A7F3C9CF-592D-EE54-DCE2-1ECD80397CC5}" dt="2024-06-17T05:54:38.023" v="719" actId="20577"/>
          <ac:spMkLst>
            <pc:docMk/>
            <pc:sldMk cId="1098263371" sldId="281"/>
            <ac:spMk id="3" creationId="{AB311D84-7144-7A97-0763-DBE1F0200EB2}"/>
          </ac:spMkLst>
        </pc:spChg>
      </pc:sldChg>
      <pc:sldChg chg="modSp">
        <pc:chgData name="LIANG Xiuhao" userId="S::xh.liang.2023@mitb.smu.edu.sg::40255a1e-5dfe-4a62-9872-f029fe1d33cf" providerId="AD" clId="Web-{A7F3C9CF-592D-EE54-DCE2-1ECD80397CC5}" dt="2024-06-17T03:32:11.924" v="3" actId="20577"/>
        <pc:sldMkLst>
          <pc:docMk/>
          <pc:sldMk cId="2069968391" sldId="351"/>
        </pc:sldMkLst>
        <pc:spChg chg="mod">
          <ac:chgData name="LIANG Xiuhao" userId="S::xh.liang.2023@mitb.smu.edu.sg::40255a1e-5dfe-4a62-9872-f029fe1d33cf" providerId="AD" clId="Web-{A7F3C9CF-592D-EE54-DCE2-1ECD80397CC5}" dt="2024-06-17T03:32:11.924" v="3" actId="20577"/>
          <ac:spMkLst>
            <pc:docMk/>
            <pc:sldMk cId="2069968391" sldId="351"/>
            <ac:spMk id="7" creationId="{B90A9168-C0CA-9E60-E6CF-EA9FEA1EC849}"/>
          </ac:spMkLst>
        </pc:spChg>
      </pc:sldChg>
      <pc:sldChg chg="mod modShow">
        <pc:chgData name="LIANG Xiuhao" userId="S::xh.liang.2023@mitb.smu.edu.sg::40255a1e-5dfe-4a62-9872-f029fe1d33cf" providerId="AD" clId="Web-{A7F3C9CF-592D-EE54-DCE2-1ECD80397CC5}" dt="2024-06-17T05:32:46.098" v="475"/>
        <pc:sldMkLst>
          <pc:docMk/>
          <pc:sldMk cId="797067393" sldId="353"/>
        </pc:sldMkLst>
      </pc:sldChg>
      <pc:sldChg chg="addSp delSp modSp">
        <pc:chgData name="LIANG Xiuhao" userId="S::xh.liang.2023@mitb.smu.edu.sg::40255a1e-5dfe-4a62-9872-f029fe1d33cf" providerId="AD" clId="Web-{A7F3C9CF-592D-EE54-DCE2-1ECD80397CC5}" dt="2024-06-17T03:34:50.504" v="9"/>
        <pc:sldMkLst>
          <pc:docMk/>
          <pc:sldMk cId="509911589" sldId="366"/>
        </pc:sldMkLst>
        <pc:spChg chg="add del mod">
          <ac:chgData name="LIANG Xiuhao" userId="S::xh.liang.2023@mitb.smu.edu.sg::40255a1e-5dfe-4a62-9872-f029fe1d33cf" providerId="AD" clId="Web-{A7F3C9CF-592D-EE54-DCE2-1ECD80397CC5}" dt="2024-06-17T03:34:50.504" v="9"/>
          <ac:spMkLst>
            <pc:docMk/>
            <pc:sldMk cId="509911589" sldId="366"/>
            <ac:spMk id="8" creationId="{B96075CA-1F08-79F0-6A82-C9E8F52B0F36}"/>
          </ac:spMkLst>
        </pc:spChg>
      </pc:sldChg>
      <pc:sldChg chg="addSp delSp modSp new del mod modClrScheme chgLayout">
        <pc:chgData name="LIANG Xiuhao" userId="S::xh.liang.2023@mitb.smu.edu.sg::40255a1e-5dfe-4a62-9872-f029fe1d33cf" providerId="AD" clId="Web-{A7F3C9CF-592D-EE54-DCE2-1ECD80397CC5}" dt="2024-06-17T05:42:21.019" v="705"/>
        <pc:sldMkLst>
          <pc:docMk/>
          <pc:sldMk cId="3453666655" sldId="368"/>
        </pc:sldMkLst>
        <pc:spChg chg="add mod">
          <ac:chgData name="LIANG Xiuhao" userId="S::xh.liang.2023@mitb.smu.edu.sg::40255a1e-5dfe-4a62-9872-f029fe1d33cf" providerId="AD" clId="Web-{A7F3C9CF-592D-EE54-DCE2-1ECD80397CC5}" dt="2024-06-17T05:07:42.792" v="111" actId="1076"/>
          <ac:spMkLst>
            <pc:docMk/>
            <pc:sldMk cId="3453666655" sldId="368"/>
            <ac:spMk id="2" creationId="{125A3342-A8A2-F510-D9DE-B0DDD4F8CCAB}"/>
          </ac:spMkLst>
        </pc:spChg>
        <pc:spChg chg="add del mod">
          <ac:chgData name="LIANG Xiuhao" userId="S::xh.liang.2023@mitb.smu.edu.sg::40255a1e-5dfe-4a62-9872-f029fe1d33cf" providerId="AD" clId="Web-{A7F3C9CF-592D-EE54-DCE2-1ECD80397CC5}" dt="2024-06-17T05:28:17.700" v="438"/>
          <ac:spMkLst>
            <pc:docMk/>
            <pc:sldMk cId="3453666655" sldId="368"/>
            <ac:spMk id="3" creationId="{1BD9D80F-AD4A-C0C9-7A10-D93FC09344CB}"/>
          </ac:spMkLst>
        </pc:spChg>
        <pc:spChg chg="add mod">
          <ac:chgData name="LIANG Xiuhao" userId="S::xh.liang.2023@mitb.smu.edu.sg::40255a1e-5dfe-4a62-9872-f029fe1d33cf" providerId="AD" clId="Web-{A7F3C9CF-592D-EE54-DCE2-1ECD80397CC5}" dt="2024-06-17T05:21:16.954" v="285" actId="20577"/>
          <ac:spMkLst>
            <pc:docMk/>
            <pc:sldMk cId="3453666655" sldId="368"/>
            <ac:spMk id="5" creationId="{9F825974-77D4-A1EF-92CA-7FCE1C79F5A0}"/>
          </ac:spMkLst>
        </pc:spChg>
        <pc:spChg chg="add del mod">
          <ac:chgData name="LIANG Xiuhao" userId="S::xh.liang.2023@mitb.smu.edu.sg::40255a1e-5dfe-4a62-9872-f029fe1d33cf" providerId="AD" clId="Web-{A7F3C9CF-592D-EE54-DCE2-1ECD80397CC5}" dt="2024-06-17T05:28:21.700" v="439"/>
          <ac:spMkLst>
            <pc:docMk/>
            <pc:sldMk cId="3453666655" sldId="368"/>
            <ac:spMk id="7" creationId="{6119F7D2-3B23-30DB-C0DD-6294B4D2FE25}"/>
          </ac:spMkLst>
        </pc:spChg>
        <pc:spChg chg="add mod">
          <ac:chgData name="LIANG Xiuhao" userId="S::xh.liang.2023@mitb.smu.edu.sg::40255a1e-5dfe-4a62-9872-f029fe1d33cf" providerId="AD" clId="Web-{A7F3C9CF-592D-EE54-DCE2-1ECD80397CC5}" dt="2024-06-17T05:41:02.736" v="700" actId="1076"/>
          <ac:spMkLst>
            <pc:docMk/>
            <pc:sldMk cId="3453666655" sldId="368"/>
            <ac:spMk id="9" creationId="{3FC60B42-7747-71D4-1DB0-2AD2220F1ACC}"/>
          </ac:spMkLst>
        </pc:spChg>
        <pc:spChg chg="add mod">
          <ac:chgData name="LIANG Xiuhao" userId="S::xh.liang.2023@mitb.smu.edu.sg::40255a1e-5dfe-4a62-9872-f029fe1d33cf" providerId="AD" clId="Web-{A7F3C9CF-592D-EE54-DCE2-1ECD80397CC5}" dt="2024-06-17T05:41:02.751" v="701" actId="1076"/>
          <ac:spMkLst>
            <pc:docMk/>
            <pc:sldMk cId="3453666655" sldId="368"/>
            <ac:spMk id="11" creationId="{FF2EFC09-37C6-ADD8-999C-77D2D65B02DB}"/>
          </ac:spMkLst>
        </pc:spChg>
        <pc:spChg chg="add mod">
          <ac:chgData name="LIANG Xiuhao" userId="S::xh.liang.2023@mitb.smu.edu.sg::40255a1e-5dfe-4a62-9872-f029fe1d33cf" providerId="AD" clId="Web-{A7F3C9CF-592D-EE54-DCE2-1ECD80397CC5}" dt="2024-06-17T05:41:02.767" v="702" actId="1076"/>
          <ac:spMkLst>
            <pc:docMk/>
            <pc:sldMk cId="3453666655" sldId="368"/>
            <ac:spMk id="13" creationId="{5F149844-6D10-21C9-7FE1-AA06578DAE45}"/>
          </ac:spMkLst>
        </pc:spChg>
        <pc:spChg chg="add mod">
          <ac:chgData name="LIANG Xiuhao" userId="S::xh.liang.2023@mitb.smu.edu.sg::40255a1e-5dfe-4a62-9872-f029fe1d33cf" providerId="AD" clId="Web-{A7F3C9CF-592D-EE54-DCE2-1ECD80397CC5}" dt="2024-06-17T05:41:02.767" v="703" actId="1076"/>
          <ac:spMkLst>
            <pc:docMk/>
            <pc:sldMk cId="3453666655" sldId="368"/>
            <ac:spMk id="15" creationId="{D0231706-E7BD-B3F2-F4BF-C75DC701A810}"/>
          </ac:spMkLst>
        </pc:spChg>
        <pc:spChg chg="add del mod">
          <ac:chgData name="LIANG Xiuhao" userId="S::xh.liang.2023@mitb.smu.edu.sg::40255a1e-5dfe-4a62-9872-f029fe1d33cf" providerId="AD" clId="Web-{A7F3C9CF-592D-EE54-DCE2-1ECD80397CC5}" dt="2024-06-17T05:28:24.997" v="440"/>
          <ac:spMkLst>
            <pc:docMk/>
            <pc:sldMk cId="3453666655" sldId="368"/>
            <ac:spMk id="17" creationId="{4BCDB25B-8132-2555-9747-B71395533492}"/>
          </ac:spMkLst>
        </pc:spChg>
        <pc:spChg chg="add mod">
          <ac:chgData name="LIANG Xiuhao" userId="S::xh.liang.2023@mitb.smu.edu.sg::40255a1e-5dfe-4a62-9872-f029fe1d33cf" providerId="AD" clId="Web-{A7F3C9CF-592D-EE54-DCE2-1ECD80397CC5}" dt="2024-06-17T05:31:24.314" v="446" actId="14100"/>
          <ac:spMkLst>
            <pc:docMk/>
            <pc:sldMk cId="3453666655" sldId="368"/>
            <ac:spMk id="19" creationId="{D5301ABC-B2AA-DAD0-A425-D96D6FFCFEFE}"/>
          </ac:spMkLst>
        </pc:spChg>
        <pc:spChg chg="add mod">
          <ac:chgData name="LIANG Xiuhao" userId="S::xh.liang.2023@mitb.smu.edu.sg::40255a1e-5dfe-4a62-9872-f029fe1d33cf" providerId="AD" clId="Web-{A7F3C9CF-592D-EE54-DCE2-1ECD80397CC5}" dt="2024-06-17T05:38:22.232" v="614" actId="20577"/>
          <ac:spMkLst>
            <pc:docMk/>
            <pc:sldMk cId="3453666655" sldId="368"/>
            <ac:spMk id="20" creationId="{B2139AF8-079A-4B3A-58E6-0F3B1158326E}"/>
          </ac:spMkLst>
        </pc:spChg>
        <pc:spChg chg="add del mod">
          <ac:chgData name="LIANG Xiuhao" userId="S::xh.liang.2023@mitb.smu.edu.sg::40255a1e-5dfe-4a62-9872-f029fe1d33cf" providerId="AD" clId="Web-{A7F3C9CF-592D-EE54-DCE2-1ECD80397CC5}" dt="2024-06-17T05:31:17.580" v="443"/>
          <ac:spMkLst>
            <pc:docMk/>
            <pc:sldMk cId="3453666655" sldId="368"/>
            <ac:spMk id="22" creationId="{5B1B3FDB-CF8D-7A34-3E0D-62E070C5AA1A}"/>
          </ac:spMkLst>
        </pc:spChg>
        <pc:spChg chg="add mod">
          <ac:chgData name="LIANG Xiuhao" userId="S::xh.liang.2023@mitb.smu.edu.sg::40255a1e-5dfe-4a62-9872-f029fe1d33cf" providerId="AD" clId="Web-{A7F3C9CF-592D-EE54-DCE2-1ECD80397CC5}" dt="2024-06-17T05:38:57.936" v="621" actId="1076"/>
          <ac:spMkLst>
            <pc:docMk/>
            <pc:sldMk cId="3453666655" sldId="368"/>
            <ac:spMk id="23" creationId="{B117518D-2E83-CEC4-8F7C-483BE0EE17A7}"/>
          </ac:spMkLst>
        </pc:spChg>
        <pc:spChg chg="add mod">
          <ac:chgData name="LIANG Xiuhao" userId="S::xh.liang.2023@mitb.smu.edu.sg::40255a1e-5dfe-4a62-9872-f029fe1d33cf" providerId="AD" clId="Web-{A7F3C9CF-592D-EE54-DCE2-1ECD80397CC5}" dt="2024-06-17T05:38:41.138" v="618" actId="1076"/>
          <ac:spMkLst>
            <pc:docMk/>
            <pc:sldMk cId="3453666655" sldId="368"/>
            <ac:spMk id="24" creationId="{25A25DCF-D8A6-1F41-6565-C8934A46B74A}"/>
          </ac:spMkLst>
        </pc:spChg>
        <pc:spChg chg="add mod">
          <ac:chgData name="LIANG Xiuhao" userId="S::xh.liang.2023@mitb.smu.edu.sg::40255a1e-5dfe-4a62-9872-f029fe1d33cf" providerId="AD" clId="Web-{A7F3C9CF-592D-EE54-DCE2-1ECD80397CC5}" dt="2024-06-17T05:41:02.783" v="704" actId="1076"/>
          <ac:spMkLst>
            <pc:docMk/>
            <pc:sldMk cId="3453666655" sldId="368"/>
            <ac:spMk id="25" creationId="{682441F9-9104-39A0-E6BF-7B02044C085D}"/>
          </ac:spMkLst>
        </pc:spChg>
      </pc:sldChg>
      <pc:sldChg chg="addSp delSp modSp add del replId">
        <pc:chgData name="LIANG Xiuhao" userId="S::xh.liang.2023@mitb.smu.edu.sg::40255a1e-5dfe-4a62-9872-f029fe1d33cf" providerId="AD" clId="Web-{A7F3C9CF-592D-EE54-DCE2-1ECD80397CC5}" dt="2024-06-17T05:42:21.035" v="706"/>
        <pc:sldMkLst>
          <pc:docMk/>
          <pc:sldMk cId="3337800215" sldId="369"/>
        </pc:sldMkLst>
        <pc:spChg chg="mod">
          <ac:chgData name="LIANG Xiuhao" userId="S::xh.liang.2023@mitb.smu.edu.sg::40255a1e-5dfe-4a62-9872-f029fe1d33cf" providerId="AD" clId="Web-{A7F3C9CF-592D-EE54-DCE2-1ECD80397CC5}" dt="2024-06-17T03:37:25.116" v="17" actId="20577"/>
          <ac:spMkLst>
            <pc:docMk/>
            <pc:sldMk cId="3337800215" sldId="369"/>
            <ac:spMk id="2" creationId="{361107CE-53CC-636E-5CB0-AE661E183952}"/>
          </ac:spMkLst>
        </pc:spChg>
        <pc:picChg chg="add mod">
          <ac:chgData name="LIANG Xiuhao" userId="S::xh.liang.2023@mitb.smu.edu.sg::40255a1e-5dfe-4a62-9872-f029fe1d33cf" providerId="AD" clId="Web-{A7F3C9CF-592D-EE54-DCE2-1ECD80397CC5}" dt="2024-06-17T04:15:40.485" v="22" actId="1076"/>
          <ac:picMkLst>
            <pc:docMk/>
            <pc:sldMk cId="3337800215" sldId="369"/>
            <ac:picMk id="3" creationId="{46978229-3BDA-9F09-4880-1BE3AA4A68E7}"/>
          </ac:picMkLst>
        </pc:picChg>
        <pc:picChg chg="del">
          <ac:chgData name="LIANG Xiuhao" userId="S::xh.liang.2023@mitb.smu.edu.sg::40255a1e-5dfe-4a62-9872-f029fe1d33cf" providerId="AD" clId="Web-{A7F3C9CF-592D-EE54-DCE2-1ECD80397CC5}" dt="2024-06-17T03:40:37.164" v="18"/>
          <ac:picMkLst>
            <pc:docMk/>
            <pc:sldMk cId="3337800215" sldId="369"/>
            <ac:picMk id="10" creationId="{D166BCA2-B632-BAD2-0F93-C212BCE39550}"/>
          </ac:picMkLst>
        </pc:picChg>
      </pc:sldChg>
      <pc:sldChg chg="add">
        <pc:chgData name="LIANG Xiuhao" userId="S::xh.liang.2023@mitb.smu.edu.sg::40255a1e-5dfe-4a62-9872-f029fe1d33cf" providerId="AD" clId="Web-{A7F3C9CF-592D-EE54-DCE2-1ECD80397CC5}" dt="2024-06-17T05:42:58.739" v="707"/>
        <pc:sldMkLst>
          <pc:docMk/>
          <pc:sldMk cId="2451050798" sldId="382"/>
        </pc:sldMkLst>
      </pc:sldChg>
      <pc:sldChg chg="addSp add replId">
        <pc:chgData name="LIANG Xiuhao" userId="S::xh.liang.2023@mitb.smu.edu.sg::40255a1e-5dfe-4a62-9872-f029fe1d33cf" providerId="AD" clId="Web-{A7F3C9CF-592D-EE54-DCE2-1ECD80397CC5}" dt="2024-06-17T05:44:40.476" v="709"/>
        <pc:sldMkLst>
          <pc:docMk/>
          <pc:sldMk cId="2684178446" sldId="383"/>
        </pc:sldMkLst>
        <pc:spChg chg="add">
          <ac:chgData name="LIANG Xiuhao" userId="S::xh.liang.2023@mitb.smu.edu.sg::40255a1e-5dfe-4a62-9872-f029fe1d33cf" providerId="AD" clId="Web-{A7F3C9CF-592D-EE54-DCE2-1ECD80397CC5}" dt="2024-06-17T05:44:40.476" v="709"/>
          <ac:spMkLst>
            <pc:docMk/>
            <pc:sldMk cId="2684178446" sldId="383"/>
            <ac:spMk id="6" creationId="{44D945F5-96C9-3A8B-B62A-2D46D9C01591}"/>
          </ac:spMkLst>
        </pc:spChg>
      </pc:sldChg>
    </pc:docChg>
  </pc:docChgLst>
  <pc:docChgLst>
    <pc:chgData name="ZOU Jiaxun" userId="S::jiaxun.zou.2023@mitb.smu.edu.sg::f7be79ee-64b4-40fa-9023-c0730f92cc12" providerId="AD" clId="Web-{1BA90004-42D2-4BD2-A3D7-9018F86253CE}"/>
    <pc:docChg chg="addSld delSld modSld sldOrd modSection">
      <pc:chgData name="ZOU Jiaxun" userId="S::jiaxun.zou.2023@mitb.smu.edu.sg::f7be79ee-64b4-40fa-9023-c0730f92cc12" providerId="AD" clId="Web-{1BA90004-42D2-4BD2-A3D7-9018F86253CE}" dt="2024-06-21T05:56:23.463" v="100"/>
      <pc:docMkLst>
        <pc:docMk/>
      </pc:docMkLst>
      <pc:sldChg chg="addSp delSp modSp">
        <pc:chgData name="ZOU Jiaxun" userId="S::jiaxun.zou.2023@mitb.smu.edu.sg::f7be79ee-64b4-40fa-9023-c0730f92cc12" providerId="AD" clId="Web-{1BA90004-42D2-4BD2-A3D7-9018F86253CE}" dt="2024-06-21T05:54:43.116" v="96" actId="1076"/>
        <pc:sldMkLst>
          <pc:docMk/>
          <pc:sldMk cId="3940244363" sldId="378"/>
        </pc:sldMkLst>
        <pc:spChg chg="add mod">
          <ac:chgData name="ZOU Jiaxun" userId="S::jiaxun.zou.2023@mitb.smu.edu.sg::f7be79ee-64b4-40fa-9023-c0730f92cc12" providerId="AD" clId="Web-{1BA90004-42D2-4BD2-A3D7-9018F86253CE}" dt="2024-06-21T05:02:23.459" v="54" actId="20577"/>
          <ac:spMkLst>
            <pc:docMk/>
            <pc:sldMk cId="3940244363" sldId="378"/>
            <ac:spMk id="3" creationId="{C45B5463-6724-AA9F-E780-FCBF51A44DC6}"/>
          </ac:spMkLst>
        </pc:spChg>
        <pc:spChg chg="add del">
          <ac:chgData name="ZOU Jiaxun" userId="S::jiaxun.zou.2023@mitb.smu.edu.sg::f7be79ee-64b4-40fa-9023-c0730f92cc12" providerId="AD" clId="Web-{1BA90004-42D2-4BD2-A3D7-9018F86253CE}" dt="2024-06-21T04:55:29.584" v="24"/>
          <ac:spMkLst>
            <pc:docMk/>
            <pc:sldMk cId="3940244363" sldId="378"/>
            <ac:spMk id="4" creationId="{3D3D0A1D-436D-109B-8D04-12BE8FA6655D}"/>
          </ac:spMkLst>
        </pc:spChg>
        <pc:spChg chg="add del">
          <ac:chgData name="ZOU Jiaxun" userId="S::jiaxun.zou.2023@mitb.smu.edu.sg::f7be79ee-64b4-40fa-9023-c0730f92cc12" providerId="AD" clId="Web-{1BA90004-42D2-4BD2-A3D7-9018F86253CE}" dt="2024-06-21T04:55:29.584" v="23"/>
          <ac:spMkLst>
            <pc:docMk/>
            <pc:sldMk cId="3940244363" sldId="378"/>
            <ac:spMk id="5" creationId="{106C6B5C-D829-5888-02E9-48187F095776}"/>
          </ac:spMkLst>
        </pc:spChg>
        <pc:spChg chg="add del">
          <ac:chgData name="ZOU Jiaxun" userId="S::jiaxun.zou.2023@mitb.smu.edu.sg::f7be79ee-64b4-40fa-9023-c0730f92cc12" providerId="AD" clId="Web-{1BA90004-42D2-4BD2-A3D7-9018F86253CE}" dt="2024-06-21T04:55:31.178" v="25"/>
          <ac:spMkLst>
            <pc:docMk/>
            <pc:sldMk cId="3940244363" sldId="378"/>
            <ac:spMk id="6" creationId="{E8BB2710-7B88-6877-5959-CF43728BF176}"/>
          </ac:spMkLst>
        </pc:spChg>
        <pc:picChg chg="add del mod">
          <ac:chgData name="ZOU Jiaxun" userId="S::jiaxun.zou.2023@mitb.smu.edu.sg::f7be79ee-64b4-40fa-9023-c0730f92cc12" providerId="AD" clId="Web-{1BA90004-42D2-4BD2-A3D7-9018F86253CE}" dt="2024-06-21T03:04:02.248" v="21"/>
          <ac:picMkLst>
            <pc:docMk/>
            <pc:sldMk cId="3940244363" sldId="378"/>
            <ac:picMk id="2" creationId="{884BB036-D4C7-97B6-AD28-4F4165E8A4C6}"/>
          </ac:picMkLst>
        </pc:picChg>
        <pc:picChg chg="add del mod">
          <ac:chgData name="ZOU Jiaxun" userId="S::jiaxun.zou.2023@mitb.smu.edu.sg::f7be79ee-64b4-40fa-9023-c0730f92cc12" providerId="AD" clId="Web-{1BA90004-42D2-4BD2-A3D7-9018F86253CE}" dt="2024-06-21T05:44:08.404" v="68"/>
          <ac:picMkLst>
            <pc:docMk/>
            <pc:sldMk cId="3940244363" sldId="378"/>
            <ac:picMk id="2" creationId="{A0979FB3-CD4B-8A38-6C1B-665E46C8BD3B}"/>
          </ac:picMkLst>
        </pc:picChg>
        <pc:picChg chg="add mod">
          <ac:chgData name="ZOU Jiaxun" userId="S::jiaxun.zou.2023@mitb.smu.edu.sg::f7be79ee-64b4-40fa-9023-c0730f92cc12" providerId="AD" clId="Web-{1BA90004-42D2-4BD2-A3D7-9018F86253CE}" dt="2024-06-21T05:45:07.844" v="77" actId="1076"/>
          <ac:picMkLst>
            <pc:docMk/>
            <pc:sldMk cId="3940244363" sldId="378"/>
            <ac:picMk id="4" creationId="{DE21B6C8-7FF9-D2E9-6D3C-F73FE344D7B3}"/>
          </ac:picMkLst>
        </pc:picChg>
        <pc:picChg chg="add mod">
          <ac:chgData name="ZOU Jiaxun" userId="S::jiaxun.zou.2023@mitb.smu.edu.sg::f7be79ee-64b4-40fa-9023-c0730f92cc12" providerId="AD" clId="Web-{1BA90004-42D2-4BD2-A3D7-9018F86253CE}" dt="2024-06-21T05:54:43.116" v="96" actId="1076"/>
          <ac:picMkLst>
            <pc:docMk/>
            <pc:sldMk cId="3940244363" sldId="378"/>
            <ac:picMk id="5" creationId="{1860101D-B9EC-5735-B445-CC65EB466031}"/>
          </ac:picMkLst>
        </pc:picChg>
        <pc:picChg chg="add mod">
          <ac:chgData name="ZOU Jiaxun" userId="S::jiaxun.zou.2023@mitb.smu.edu.sg::f7be79ee-64b4-40fa-9023-c0730f92cc12" providerId="AD" clId="Web-{1BA90004-42D2-4BD2-A3D7-9018F86253CE}" dt="2024-06-21T05:54:36.569" v="95" actId="1076"/>
          <ac:picMkLst>
            <pc:docMk/>
            <pc:sldMk cId="3940244363" sldId="378"/>
            <ac:picMk id="6" creationId="{075947C6-586E-0829-89B3-B824B88D6012}"/>
          </ac:picMkLst>
        </pc:picChg>
      </pc:sldChg>
      <pc:sldChg chg="del">
        <pc:chgData name="ZOU Jiaxun" userId="S::jiaxun.zou.2023@mitb.smu.edu.sg::f7be79ee-64b4-40fa-9023-c0730f92cc12" providerId="AD" clId="Web-{1BA90004-42D2-4BD2-A3D7-9018F86253CE}" dt="2024-06-21T04:56:00.148" v="27"/>
        <pc:sldMkLst>
          <pc:docMk/>
          <pc:sldMk cId="3282666144" sldId="389"/>
        </pc:sldMkLst>
      </pc:sldChg>
      <pc:sldChg chg="ord">
        <pc:chgData name="ZOU Jiaxun" userId="S::jiaxun.zou.2023@mitb.smu.edu.sg::f7be79ee-64b4-40fa-9023-c0730f92cc12" providerId="AD" clId="Web-{1BA90004-42D2-4BD2-A3D7-9018F86253CE}" dt="2024-06-21T05:56:23.463" v="100"/>
        <pc:sldMkLst>
          <pc:docMk/>
          <pc:sldMk cId="1150491526" sldId="398"/>
        </pc:sldMkLst>
      </pc:sldChg>
      <pc:sldChg chg="addSp delSp modSp add del replId">
        <pc:chgData name="ZOU Jiaxun" userId="S::jiaxun.zou.2023@mitb.smu.edu.sg::f7be79ee-64b4-40fa-9023-c0730f92cc12" providerId="AD" clId="Web-{1BA90004-42D2-4BD2-A3D7-9018F86253CE}" dt="2024-06-21T04:55:55.726" v="26"/>
        <pc:sldMkLst>
          <pc:docMk/>
          <pc:sldMk cId="4192454640" sldId="3378"/>
        </pc:sldMkLst>
        <pc:spChg chg="del">
          <ac:chgData name="ZOU Jiaxun" userId="S::jiaxun.zou.2023@mitb.smu.edu.sg::f7be79ee-64b4-40fa-9023-c0730f92cc12" providerId="AD" clId="Web-{1BA90004-42D2-4BD2-A3D7-9018F86253CE}" dt="2024-06-21T03:03:13.451" v="9"/>
          <ac:spMkLst>
            <pc:docMk/>
            <pc:sldMk cId="4192454640" sldId="3378"/>
            <ac:spMk id="2" creationId="{840E5E17-D35A-49B5-D534-4A5E37D545C8}"/>
          </ac:spMkLst>
        </pc:spChg>
        <pc:spChg chg="del">
          <ac:chgData name="ZOU Jiaxun" userId="S::jiaxun.zou.2023@mitb.smu.edu.sg::f7be79ee-64b4-40fa-9023-c0730f92cc12" providerId="AD" clId="Web-{1BA90004-42D2-4BD2-A3D7-9018F86253CE}" dt="2024-06-21T03:03:13.451" v="11"/>
          <ac:spMkLst>
            <pc:docMk/>
            <pc:sldMk cId="4192454640" sldId="3378"/>
            <ac:spMk id="6" creationId="{536DB93E-A7E9-BEFE-25C0-1E21D6F5310B}"/>
          </ac:spMkLst>
        </pc:spChg>
        <pc:spChg chg="del">
          <ac:chgData name="ZOU Jiaxun" userId="S::jiaxun.zou.2023@mitb.smu.edu.sg::f7be79ee-64b4-40fa-9023-c0730f92cc12" providerId="AD" clId="Web-{1BA90004-42D2-4BD2-A3D7-9018F86253CE}" dt="2024-06-21T03:03:13.451" v="10"/>
          <ac:spMkLst>
            <pc:docMk/>
            <pc:sldMk cId="4192454640" sldId="3378"/>
            <ac:spMk id="11" creationId="{F9DFD6D8-49EA-5C80-CFBC-8A4604E35AE5}"/>
          </ac:spMkLst>
        </pc:spChg>
        <pc:graphicFrameChg chg="del">
          <ac:chgData name="ZOU Jiaxun" userId="S::jiaxun.zou.2023@mitb.smu.edu.sg::f7be79ee-64b4-40fa-9023-c0730f92cc12" providerId="AD" clId="Web-{1BA90004-42D2-4BD2-A3D7-9018F86253CE}" dt="2024-06-21T03:03:13.451" v="13"/>
          <ac:graphicFrameMkLst>
            <pc:docMk/>
            <pc:sldMk cId="4192454640" sldId="3378"/>
            <ac:graphicFrameMk id="4" creationId="{97DAE3B8-6473-B8B8-7C55-0FC03B8D89EF}"/>
          </ac:graphicFrameMkLst>
        </pc:graphicFrameChg>
        <pc:picChg chg="add del">
          <ac:chgData name="ZOU Jiaxun" userId="S::jiaxun.zou.2023@mitb.smu.edu.sg::f7be79ee-64b4-40fa-9023-c0730f92cc12" providerId="AD" clId="Web-{1BA90004-42D2-4BD2-A3D7-9018F86253CE}" dt="2024-06-21T03:03:24.982" v="18"/>
          <ac:picMkLst>
            <pc:docMk/>
            <pc:sldMk cId="4192454640" sldId="3378"/>
            <ac:picMk id="3" creationId="{126956C4-2F64-6D30-903D-A9BC14FBC3C6}"/>
          </ac:picMkLst>
        </pc:picChg>
        <pc:picChg chg="add mod">
          <ac:chgData name="ZOU Jiaxun" userId="S::jiaxun.zou.2023@mitb.smu.edu.sg::f7be79ee-64b4-40fa-9023-c0730f92cc12" providerId="AD" clId="Web-{1BA90004-42D2-4BD2-A3D7-9018F86253CE}" dt="2024-06-21T03:03:34.232" v="20" actId="1076"/>
          <ac:picMkLst>
            <pc:docMk/>
            <pc:sldMk cId="4192454640" sldId="3378"/>
            <ac:picMk id="8" creationId="{318BD7B9-9973-E5EC-878A-E2474948E5F2}"/>
          </ac:picMkLst>
        </pc:picChg>
        <pc:picChg chg="del">
          <ac:chgData name="ZOU Jiaxun" userId="S::jiaxun.zou.2023@mitb.smu.edu.sg::f7be79ee-64b4-40fa-9023-c0730f92cc12" providerId="AD" clId="Web-{1BA90004-42D2-4BD2-A3D7-9018F86253CE}" dt="2024-06-21T03:03:13.451" v="12"/>
          <ac:picMkLst>
            <pc:docMk/>
            <pc:sldMk cId="4192454640" sldId="3378"/>
            <ac:picMk id="9" creationId="{C3AE5DFA-17EC-89F1-ED78-92560BCFE75E}"/>
          </ac:picMkLst>
        </pc:picChg>
      </pc:sldChg>
      <pc:sldChg chg="addSp modSp add replId">
        <pc:chgData name="ZOU Jiaxun" userId="S::jiaxun.zou.2023@mitb.smu.edu.sg::f7be79ee-64b4-40fa-9023-c0730f92cc12" providerId="AD" clId="Web-{1BA90004-42D2-4BD2-A3D7-9018F86253CE}" dt="2024-06-21T05:39:13.627" v="67" actId="1076"/>
        <pc:sldMkLst>
          <pc:docMk/>
          <pc:sldMk cId="638018343" sldId="3379"/>
        </pc:sldMkLst>
        <pc:picChg chg="add mod">
          <ac:chgData name="ZOU Jiaxun" userId="S::jiaxun.zou.2023@mitb.smu.edu.sg::f7be79ee-64b4-40fa-9023-c0730f92cc12" providerId="AD" clId="Web-{1BA90004-42D2-4BD2-A3D7-9018F86253CE}" dt="2024-06-21T05:39:13.627" v="67" actId="1076"/>
          <ac:picMkLst>
            <pc:docMk/>
            <pc:sldMk cId="638018343" sldId="3379"/>
            <ac:picMk id="2" creationId="{46A4CF89-AB67-E070-EFB4-9CFAAF6D2FE5}"/>
          </ac:picMkLst>
        </pc:picChg>
        <pc:picChg chg="mod">
          <ac:chgData name="ZOU Jiaxun" userId="S::jiaxun.zou.2023@mitb.smu.edu.sg::f7be79ee-64b4-40fa-9023-c0730f92cc12" providerId="AD" clId="Web-{1BA90004-42D2-4BD2-A3D7-9018F86253CE}" dt="2024-06-21T05:39:01.986" v="62" actId="1076"/>
          <ac:picMkLst>
            <pc:docMk/>
            <pc:sldMk cId="638018343" sldId="3379"/>
            <ac:picMk id="8" creationId="{318BD7B9-9973-E5EC-878A-E2474948E5F2}"/>
          </ac:picMkLst>
        </pc:picChg>
      </pc:sldChg>
      <pc:sldChg chg="add del replId">
        <pc:chgData name="ZOU Jiaxun" userId="S::jiaxun.zou.2023@mitb.smu.edu.sg::f7be79ee-64b4-40fa-9023-c0730f92cc12" providerId="AD" clId="Web-{1BA90004-42D2-4BD2-A3D7-9018F86253CE}" dt="2024-06-21T03:03:20.357" v="16"/>
        <pc:sldMkLst>
          <pc:docMk/>
          <pc:sldMk cId="919292485" sldId="3379"/>
        </pc:sldMkLst>
      </pc:sldChg>
    </pc:docChg>
  </pc:docChgLst>
  <pc:docChgLst>
    <pc:chgData name="ZOU Jiaxun" userId="S::jiaxun.zou.2023@mitb.smu.edu.sg::f7be79ee-64b4-40fa-9023-c0730f92cc12" providerId="AD" clId="Web-{0B4B5C80-F0A7-41F6-AA4D-DECC11C29F8D}"/>
    <pc:docChg chg="modSld">
      <pc:chgData name="ZOU Jiaxun" userId="S::jiaxun.zou.2023@mitb.smu.edu.sg::f7be79ee-64b4-40fa-9023-c0730f92cc12" providerId="AD" clId="Web-{0B4B5C80-F0A7-41F6-AA4D-DECC11C29F8D}" dt="2024-06-22T04:46:42.272" v="161" actId="1076"/>
      <pc:docMkLst>
        <pc:docMk/>
      </pc:docMkLst>
      <pc:sldChg chg="addSp delSp modSp">
        <pc:chgData name="ZOU Jiaxun" userId="S::jiaxun.zou.2023@mitb.smu.edu.sg::f7be79ee-64b4-40fa-9023-c0730f92cc12" providerId="AD" clId="Web-{0B4B5C80-F0A7-41F6-AA4D-DECC11C29F8D}" dt="2024-06-22T04:38:43.053" v="5" actId="1076"/>
        <pc:sldMkLst>
          <pc:docMk/>
          <pc:sldMk cId="1485930436" sldId="3383"/>
        </pc:sldMkLst>
        <pc:spChg chg="add del mod">
          <ac:chgData name="ZOU Jiaxun" userId="S::jiaxun.zou.2023@mitb.smu.edu.sg::f7be79ee-64b4-40fa-9023-c0730f92cc12" providerId="AD" clId="Web-{0B4B5C80-F0A7-41F6-AA4D-DECC11C29F8D}" dt="2024-06-22T04:38:43.053" v="5" actId="1076"/>
          <ac:spMkLst>
            <pc:docMk/>
            <pc:sldMk cId="1485930436" sldId="3383"/>
            <ac:spMk id="10" creationId="{12F7F274-177F-848B-63E9-D0C21C21682B}"/>
          </ac:spMkLst>
        </pc:spChg>
      </pc:sldChg>
      <pc:sldChg chg="modSp">
        <pc:chgData name="ZOU Jiaxun" userId="S::jiaxun.zou.2023@mitb.smu.edu.sg::f7be79ee-64b4-40fa-9023-c0730f92cc12" providerId="AD" clId="Web-{0B4B5C80-F0A7-41F6-AA4D-DECC11C29F8D}" dt="2024-06-22T04:46:42.272" v="161" actId="1076"/>
        <pc:sldMkLst>
          <pc:docMk/>
          <pc:sldMk cId="3753121740" sldId="3391"/>
        </pc:sldMkLst>
        <pc:spChg chg="mod">
          <ac:chgData name="ZOU Jiaxun" userId="S::jiaxun.zou.2023@mitb.smu.edu.sg::f7be79ee-64b4-40fa-9023-c0730f92cc12" providerId="AD" clId="Web-{0B4B5C80-F0A7-41F6-AA4D-DECC11C29F8D}" dt="2024-06-22T04:46:35.522" v="159" actId="20577"/>
          <ac:spMkLst>
            <pc:docMk/>
            <pc:sldMk cId="3753121740" sldId="3391"/>
            <ac:spMk id="3" creationId="{A0F00CF8-8962-7B9D-A249-5BEB732EE8EE}"/>
          </ac:spMkLst>
        </pc:spChg>
        <pc:picChg chg="mod">
          <ac:chgData name="ZOU Jiaxun" userId="S::jiaxun.zou.2023@mitb.smu.edu.sg::f7be79ee-64b4-40fa-9023-c0730f92cc12" providerId="AD" clId="Web-{0B4B5C80-F0A7-41F6-AA4D-DECC11C29F8D}" dt="2024-06-22T04:46:42.272" v="161" actId="1076"/>
          <ac:picMkLst>
            <pc:docMk/>
            <pc:sldMk cId="3753121740" sldId="3391"/>
            <ac:picMk id="5" creationId="{16807986-1189-5C4E-DF7D-91B66FC8B7D5}"/>
          </ac:picMkLst>
        </pc:picChg>
      </pc:sldChg>
    </pc:docChg>
  </pc:docChgLst>
  <pc:docChgLst>
    <pc:chgData name="Debbie KUEK Xiao Qi" userId="S::debbie.kuek.2023@mitb.smu.edu.sg::a8789077-7e1e-443d-8c90-9ec35f65bac0" providerId="AD" clId="Web-{9283AD99-E289-4A17-BC12-19F261E8EDF5}"/>
    <pc:docChg chg="modSld">
      <pc:chgData name="Debbie KUEK Xiao Qi" userId="S::debbie.kuek.2023@mitb.smu.edu.sg::a8789077-7e1e-443d-8c90-9ec35f65bac0" providerId="AD" clId="Web-{9283AD99-E289-4A17-BC12-19F261E8EDF5}" dt="2024-06-22T14:49:31.913" v="20"/>
      <pc:docMkLst>
        <pc:docMk/>
      </pc:docMkLst>
      <pc:sldChg chg="addSp delSp modSp">
        <pc:chgData name="Debbie KUEK Xiao Qi" userId="S::debbie.kuek.2023@mitb.smu.edu.sg::a8789077-7e1e-443d-8c90-9ec35f65bac0" providerId="AD" clId="Web-{9283AD99-E289-4A17-BC12-19F261E8EDF5}" dt="2024-06-22T14:49:31.913" v="20"/>
        <pc:sldMkLst>
          <pc:docMk/>
          <pc:sldMk cId="1544739511" sldId="370"/>
        </pc:sldMkLst>
        <pc:spChg chg="add del mod">
          <ac:chgData name="Debbie KUEK Xiao Qi" userId="S::debbie.kuek.2023@mitb.smu.edu.sg::a8789077-7e1e-443d-8c90-9ec35f65bac0" providerId="AD" clId="Web-{9283AD99-E289-4A17-BC12-19F261E8EDF5}" dt="2024-06-22T14:49:31.913" v="20"/>
          <ac:spMkLst>
            <pc:docMk/>
            <pc:sldMk cId="1544739511" sldId="370"/>
            <ac:spMk id="3" creationId="{FF59A8C7-6EC5-CE80-25B8-7DA9856C4EEB}"/>
          </ac:spMkLst>
        </pc:spChg>
        <pc:spChg chg="add del mod">
          <ac:chgData name="Debbie KUEK Xiao Qi" userId="S::debbie.kuek.2023@mitb.smu.edu.sg::a8789077-7e1e-443d-8c90-9ec35f65bac0" providerId="AD" clId="Web-{9283AD99-E289-4A17-BC12-19F261E8EDF5}" dt="2024-06-22T14:49:31.913" v="19"/>
          <ac:spMkLst>
            <pc:docMk/>
            <pc:sldMk cId="1544739511" sldId="370"/>
            <ac:spMk id="5" creationId="{BA878609-8DD3-EAA7-7DEC-2560B847A866}"/>
          </ac:spMkLst>
        </pc:spChg>
        <pc:spChg chg="add del mod">
          <ac:chgData name="Debbie KUEK Xiao Qi" userId="S::debbie.kuek.2023@mitb.smu.edu.sg::a8789077-7e1e-443d-8c90-9ec35f65bac0" providerId="AD" clId="Web-{9283AD99-E289-4A17-BC12-19F261E8EDF5}" dt="2024-06-22T14:49:31.913" v="18"/>
          <ac:spMkLst>
            <pc:docMk/>
            <pc:sldMk cId="1544739511" sldId="370"/>
            <ac:spMk id="11" creationId="{EBDDBF9C-273B-8BD1-7042-3FC1A10C6F47}"/>
          </ac:spMkLst>
        </pc:spChg>
      </pc:sldChg>
    </pc:docChg>
  </pc:docChgLst>
  <pc:docChgLst>
    <pc:chgData name="HO Zi Jun" userId="S::zijun.ho.2023@mitb.smu.edu.sg::022c4064-c7c0-4779-a608-4bd7d081363c" providerId="AD" clId="Web-{1D7475A6-744A-EF9A-6F7C-82865F5E358E}"/>
    <pc:docChg chg="modSld sldOrd addSection modSection">
      <pc:chgData name="HO Zi Jun" userId="S::zijun.ho.2023@mitb.smu.edu.sg::022c4064-c7c0-4779-a608-4bd7d081363c" providerId="AD" clId="Web-{1D7475A6-744A-EF9A-6F7C-82865F5E358E}" dt="2024-06-21T16:33:41.304" v="3154" actId="20577"/>
      <pc:docMkLst>
        <pc:docMk/>
      </pc:docMkLst>
      <pc:sldChg chg="ord">
        <pc:chgData name="HO Zi Jun" userId="S::zijun.ho.2023@mitb.smu.edu.sg::022c4064-c7c0-4779-a608-4bd7d081363c" providerId="AD" clId="Web-{1D7475A6-744A-EF9A-6F7C-82865F5E358E}" dt="2024-06-21T13:13:18.704" v="10"/>
        <pc:sldMkLst>
          <pc:docMk/>
          <pc:sldMk cId="2582804719" sldId="258"/>
        </pc:sldMkLst>
      </pc:sldChg>
      <pc:sldChg chg="modSp ord">
        <pc:chgData name="HO Zi Jun" userId="S::zijun.ho.2023@mitb.smu.edu.sg::022c4064-c7c0-4779-a608-4bd7d081363c" providerId="AD" clId="Web-{1D7475A6-744A-EF9A-6F7C-82865F5E358E}" dt="2024-06-21T14:36:32.359" v="1867" actId="20577"/>
        <pc:sldMkLst>
          <pc:docMk/>
          <pc:sldMk cId="1329480083" sldId="263"/>
        </pc:sldMkLst>
        <pc:spChg chg="mod">
          <ac:chgData name="HO Zi Jun" userId="S::zijun.ho.2023@mitb.smu.edu.sg::022c4064-c7c0-4779-a608-4bd7d081363c" providerId="AD" clId="Web-{1D7475A6-744A-EF9A-6F7C-82865F5E358E}" dt="2024-06-21T14:36:32.359" v="1867" actId="20577"/>
          <ac:spMkLst>
            <pc:docMk/>
            <pc:sldMk cId="1329480083" sldId="263"/>
            <ac:spMk id="4" creationId="{04B151A3-32CF-5BA5-63A3-44F23E6BCC86}"/>
          </ac:spMkLst>
        </pc:spChg>
      </pc:sldChg>
      <pc:sldChg chg="ord">
        <pc:chgData name="HO Zi Jun" userId="S::zijun.ho.2023@mitb.smu.edu.sg::022c4064-c7c0-4779-a608-4bd7d081363c" providerId="AD" clId="Web-{1D7475A6-744A-EF9A-6F7C-82865F5E358E}" dt="2024-06-21T15:57:24.180" v="2958"/>
        <pc:sldMkLst>
          <pc:docMk/>
          <pc:sldMk cId="381858751" sldId="293"/>
        </pc:sldMkLst>
      </pc:sldChg>
      <pc:sldChg chg="ord">
        <pc:chgData name="HO Zi Jun" userId="S::zijun.ho.2023@mitb.smu.edu.sg::022c4064-c7c0-4779-a608-4bd7d081363c" providerId="AD" clId="Web-{1D7475A6-744A-EF9A-6F7C-82865F5E358E}" dt="2024-06-21T12:55:24.003" v="3"/>
        <pc:sldMkLst>
          <pc:docMk/>
          <pc:sldMk cId="2243869208" sldId="300"/>
        </pc:sldMkLst>
      </pc:sldChg>
      <pc:sldChg chg="ord">
        <pc:chgData name="HO Zi Jun" userId="S::zijun.ho.2023@mitb.smu.edu.sg::022c4064-c7c0-4779-a608-4bd7d081363c" providerId="AD" clId="Web-{1D7475A6-744A-EF9A-6F7C-82865F5E358E}" dt="2024-06-21T15:40:55.515" v="2589"/>
        <pc:sldMkLst>
          <pc:docMk/>
          <pc:sldMk cId="3738876783" sldId="371"/>
        </pc:sldMkLst>
      </pc:sldChg>
      <pc:sldChg chg="addSp delSp modSp ord modNotes">
        <pc:chgData name="HO Zi Jun" userId="S::zijun.ho.2023@mitb.smu.edu.sg::022c4064-c7c0-4779-a608-4bd7d081363c" providerId="AD" clId="Web-{1D7475A6-744A-EF9A-6F7C-82865F5E358E}" dt="2024-06-21T16:08:40.200" v="2965"/>
        <pc:sldMkLst>
          <pc:docMk/>
          <pc:sldMk cId="1139492467" sldId="372"/>
        </pc:sldMkLst>
        <pc:spChg chg="mod">
          <ac:chgData name="HO Zi Jun" userId="S::zijun.ho.2023@mitb.smu.edu.sg::022c4064-c7c0-4779-a608-4bd7d081363c" providerId="AD" clId="Web-{1D7475A6-744A-EF9A-6F7C-82865F5E358E}" dt="2024-06-21T15:55:19.710" v="2957" actId="20577"/>
          <ac:spMkLst>
            <pc:docMk/>
            <pc:sldMk cId="1139492467" sldId="372"/>
            <ac:spMk id="3" creationId="{34AC79BE-83D5-2C32-D3E0-8E6FB9D7959A}"/>
          </ac:spMkLst>
        </pc:spChg>
        <pc:spChg chg="del mod">
          <ac:chgData name="HO Zi Jun" userId="S::zijun.ho.2023@mitb.smu.edu.sg::022c4064-c7c0-4779-a608-4bd7d081363c" providerId="AD" clId="Web-{1D7475A6-744A-EF9A-6F7C-82865F5E358E}" dt="2024-06-21T13:33:26.133" v="393"/>
          <ac:spMkLst>
            <pc:docMk/>
            <pc:sldMk cId="1139492467" sldId="372"/>
            <ac:spMk id="6" creationId="{2EF84895-2CB4-3EF2-4123-F335A5541851}"/>
          </ac:spMkLst>
        </pc:spChg>
        <pc:graphicFrameChg chg="add mod modGraphic">
          <ac:chgData name="HO Zi Jun" userId="S::zijun.ho.2023@mitb.smu.edu.sg::022c4064-c7c0-4779-a608-4bd7d081363c" providerId="AD" clId="Web-{1D7475A6-744A-EF9A-6F7C-82865F5E358E}" dt="2024-06-21T16:08:40.200" v="2965"/>
          <ac:graphicFrameMkLst>
            <pc:docMk/>
            <pc:sldMk cId="1139492467" sldId="372"/>
            <ac:graphicFrameMk id="4" creationId="{A0D2DF83-7A51-1D29-1381-2D7BD88E5F9A}"/>
          </ac:graphicFrameMkLst>
        </pc:graphicFrameChg>
        <pc:picChg chg="mod">
          <ac:chgData name="HO Zi Jun" userId="S::zijun.ho.2023@mitb.smu.edu.sg::022c4064-c7c0-4779-a608-4bd7d081363c" providerId="AD" clId="Web-{1D7475A6-744A-EF9A-6F7C-82865F5E358E}" dt="2024-06-21T16:05:27.011" v="2959" actId="1076"/>
          <ac:picMkLst>
            <pc:docMk/>
            <pc:sldMk cId="1139492467" sldId="372"/>
            <ac:picMk id="7" creationId="{10D199DD-FFC0-C6C4-ADAC-9F06C646F74B}"/>
          </ac:picMkLst>
        </pc:picChg>
      </pc:sldChg>
      <pc:sldChg chg="addSp delSp modSp ord modNotes">
        <pc:chgData name="HO Zi Jun" userId="S::zijun.ho.2023@mitb.smu.edu.sg::022c4064-c7c0-4779-a608-4bd7d081363c" providerId="AD" clId="Web-{1D7475A6-744A-EF9A-6F7C-82865F5E358E}" dt="2024-06-21T16:17:00.953" v="2966"/>
        <pc:sldMkLst>
          <pc:docMk/>
          <pc:sldMk cId="3584015236" sldId="373"/>
        </pc:sldMkLst>
        <pc:spChg chg="mod">
          <ac:chgData name="HO Zi Jun" userId="S::zijun.ho.2023@mitb.smu.edu.sg::022c4064-c7c0-4779-a608-4bd7d081363c" providerId="AD" clId="Web-{1D7475A6-744A-EF9A-6F7C-82865F5E358E}" dt="2024-06-21T13:41:31.854" v="602" actId="1076"/>
          <ac:spMkLst>
            <pc:docMk/>
            <pc:sldMk cId="3584015236" sldId="373"/>
            <ac:spMk id="2" creationId="{D69137D8-1410-43FD-7958-AB222BB81785}"/>
          </ac:spMkLst>
        </pc:spChg>
        <pc:spChg chg="mod">
          <ac:chgData name="HO Zi Jun" userId="S::zijun.ho.2023@mitb.smu.edu.sg::022c4064-c7c0-4779-a608-4bd7d081363c" providerId="AD" clId="Web-{1D7475A6-744A-EF9A-6F7C-82865F5E358E}" dt="2024-06-21T13:48:14.128" v="1101" actId="20577"/>
          <ac:spMkLst>
            <pc:docMk/>
            <pc:sldMk cId="3584015236" sldId="373"/>
            <ac:spMk id="3" creationId="{578345A7-B170-E706-3345-3C2801EEBD97}"/>
          </ac:spMkLst>
        </pc:spChg>
        <pc:spChg chg="del">
          <ac:chgData name="HO Zi Jun" userId="S::zijun.ho.2023@mitb.smu.edu.sg::022c4064-c7c0-4779-a608-4bd7d081363c" providerId="AD" clId="Web-{1D7475A6-744A-EF9A-6F7C-82865F5E358E}" dt="2024-06-21T13:33:14.961" v="389"/>
          <ac:spMkLst>
            <pc:docMk/>
            <pc:sldMk cId="3584015236" sldId="373"/>
            <ac:spMk id="4" creationId="{3E9D44AD-E725-970A-0134-2F5345361828}"/>
          </ac:spMkLst>
        </pc:spChg>
        <pc:spChg chg="mod">
          <ac:chgData name="HO Zi Jun" userId="S::zijun.ho.2023@mitb.smu.edu.sg::022c4064-c7c0-4779-a608-4bd7d081363c" providerId="AD" clId="Web-{1D7475A6-744A-EF9A-6F7C-82865F5E358E}" dt="2024-06-21T13:33:17.898" v="390" actId="20577"/>
          <ac:spMkLst>
            <pc:docMk/>
            <pc:sldMk cId="3584015236" sldId="373"/>
            <ac:spMk id="5" creationId="{192326A9-17C8-C5E8-0A51-8CB35327F917}"/>
          </ac:spMkLst>
        </pc:spChg>
        <pc:spChg chg="del mod">
          <ac:chgData name="HO Zi Jun" userId="S::zijun.ho.2023@mitb.smu.edu.sg::022c4064-c7c0-4779-a608-4bd7d081363c" providerId="AD" clId="Web-{1D7475A6-744A-EF9A-6F7C-82865F5E358E}" dt="2024-06-21T13:33:36.336" v="398"/>
          <ac:spMkLst>
            <pc:docMk/>
            <pc:sldMk cId="3584015236" sldId="373"/>
            <ac:spMk id="6" creationId="{B2ED8DE5-D78A-DDA1-933A-97C10DEFA4C5}"/>
          </ac:spMkLst>
        </pc:spChg>
        <pc:graphicFrameChg chg="add mod modGraphic">
          <ac:chgData name="HO Zi Jun" userId="S::zijun.ho.2023@mitb.smu.edu.sg::022c4064-c7c0-4779-a608-4bd7d081363c" providerId="AD" clId="Web-{1D7475A6-744A-EF9A-6F7C-82865F5E358E}" dt="2024-06-21T14:49:38.532" v="2310"/>
          <ac:graphicFrameMkLst>
            <pc:docMk/>
            <pc:sldMk cId="3584015236" sldId="373"/>
            <ac:graphicFrameMk id="7" creationId="{00D29C04-5973-4D96-C9BC-2AAF5EADC1DF}"/>
          </ac:graphicFrameMkLst>
        </pc:graphicFrameChg>
        <pc:picChg chg="add mod modCrop">
          <ac:chgData name="HO Zi Jun" userId="S::zijun.ho.2023@mitb.smu.edu.sg::022c4064-c7c0-4779-a608-4bd7d081363c" providerId="AD" clId="Web-{1D7475A6-744A-EF9A-6F7C-82865F5E358E}" dt="2024-06-21T13:50:24.568" v="1114" actId="1076"/>
          <ac:picMkLst>
            <pc:docMk/>
            <pc:sldMk cId="3584015236" sldId="373"/>
            <ac:picMk id="9" creationId="{DCA353C0-6689-DDD5-7AD7-F1B408F85F83}"/>
          </ac:picMkLst>
        </pc:picChg>
      </pc:sldChg>
      <pc:sldChg chg="ord">
        <pc:chgData name="HO Zi Jun" userId="S::zijun.ho.2023@mitb.smu.edu.sg::022c4064-c7c0-4779-a608-4bd7d081363c" providerId="AD" clId="Web-{1D7475A6-744A-EF9A-6F7C-82865F5E358E}" dt="2024-06-21T12:54:12.876" v="0"/>
        <pc:sldMkLst>
          <pc:docMk/>
          <pc:sldMk cId="2684178446" sldId="383"/>
        </pc:sldMkLst>
      </pc:sldChg>
      <pc:sldChg chg="addSp delSp modSp ord">
        <pc:chgData name="HO Zi Jun" userId="S::zijun.ho.2023@mitb.smu.edu.sg::022c4064-c7c0-4779-a608-4bd7d081363c" providerId="AD" clId="Web-{1D7475A6-744A-EF9A-6F7C-82865F5E358E}" dt="2024-06-21T14:46:44.201" v="2291"/>
        <pc:sldMkLst>
          <pc:docMk/>
          <pc:sldMk cId="1409103115" sldId="384"/>
        </pc:sldMkLst>
        <pc:spChg chg="mod">
          <ac:chgData name="HO Zi Jun" userId="S::zijun.ho.2023@mitb.smu.edu.sg::022c4064-c7c0-4779-a608-4bd7d081363c" providerId="AD" clId="Web-{1D7475A6-744A-EF9A-6F7C-82865F5E358E}" dt="2024-06-21T13:14:21.424" v="21" actId="20577"/>
          <ac:spMkLst>
            <pc:docMk/>
            <pc:sldMk cId="1409103115" sldId="384"/>
            <ac:spMk id="2" creationId="{D69137D8-1410-43FD-7958-AB222BB81785}"/>
          </ac:spMkLst>
        </pc:spChg>
        <pc:spChg chg="mod">
          <ac:chgData name="HO Zi Jun" userId="S::zijun.ho.2023@mitb.smu.edu.sg::022c4064-c7c0-4779-a608-4bd7d081363c" providerId="AD" clId="Web-{1D7475A6-744A-EF9A-6F7C-82865F5E358E}" dt="2024-06-21T13:31:00.130" v="383" actId="20577"/>
          <ac:spMkLst>
            <pc:docMk/>
            <pc:sldMk cId="1409103115" sldId="384"/>
            <ac:spMk id="3" creationId="{578345A7-B170-E706-3345-3C2801EEBD97}"/>
          </ac:spMkLst>
        </pc:spChg>
        <pc:spChg chg="add mod">
          <ac:chgData name="HO Zi Jun" userId="S::zijun.ho.2023@mitb.smu.edu.sg::022c4064-c7c0-4779-a608-4bd7d081363c" providerId="AD" clId="Web-{1D7475A6-744A-EF9A-6F7C-82865F5E358E}" dt="2024-06-21T13:28:45.284" v="369" actId="1076"/>
          <ac:spMkLst>
            <pc:docMk/>
            <pc:sldMk cId="1409103115" sldId="384"/>
            <ac:spMk id="4" creationId="{29BDF89A-358B-7C4C-8604-22BA1D55F424}"/>
          </ac:spMkLst>
        </pc:spChg>
        <pc:spChg chg="mod">
          <ac:chgData name="HO Zi Jun" userId="S::zijun.ho.2023@mitb.smu.edu.sg::022c4064-c7c0-4779-a608-4bd7d081363c" providerId="AD" clId="Web-{1D7475A6-744A-EF9A-6F7C-82865F5E358E}" dt="2024-06-21T13:18:20.991" v="149" actId="1076"/>
          <ac:spMkLst>
            <pc:docMk/>
            <pc:sldMk cId="1409103115" sldId="384"/>
            <ac:spMk id="5" creationId="{BE3BBFFB-701B-7A7E-9B0B-4CA9691D7859}"/>
          </ac:spMkLst>
        </pc:spChg>
        <pc:spChg chg="del mod">
          <ac:chgData name="HO Zi Jun" userId="S::zijun.ho.2023@mitb.smu.edu.sg::022c4064-c7c0-4779-a608-4bd7d081363c" providerId="AD" clId="Web-{1D7475A6-744A-EF9A-6F7C-82865F5E358E}" dt="2024-06-21T13:33:31.492" v="396"/>
          <ac:spMkLst>
            <pc:docMk/>
            <pc:sldMk cId="1409103115" sldId="384"/>
            <ac:spMk id="6" creationId="{B2ED8DE5-D78A-DDA1-933A-97C10DEFA4C5}"/>
          </ac:spMkLst>
        </pc:spChg>
        <pc:spChg chg="mod">
          <ac:chgData name="HO Zi Jun" userId="S::zijun.ho.2023@mitb.smu.edu.sg::022c4064-c7c0-4779-a608-4bd7d081363c" providerId="AD" clId="Web-{1D7475A6-744A-EF9A-6F7C-82865F5E358E}" dt="2024-06-21T13:18:20.991" v="150" actId="1076"/>
          <ac:spMkLst>
            <pc:docMk/>
            <pc:sldMk cId="1409103115" sldId="384"/>
            <ac:spMk id="9" creationId="{B265B2C6-8C2B-6B57-166A-0A160C38198C}"/>
          </ac:spMkLst>
        </pc:spChg>
        <pc:spChg chg="mod">
          <ac:chgData name="HO Zi Jun" userId="S::zijun.ho.2023@mitb.smu.edu.sg::022c4064-c7c0-4779-a608-4bd7d081363c" providerId="AD" clId="Web-{1D7475A6-744A-EF9A-6F7C-82865F5E358E}" dt="2024-06-21T13:18:21.006" v="151" actId="1076"/>
          <ac:spMkLst>
            <pc:docMk/>
            <pc:sldMk cId="1409103115" sldId="384"/>
            <ac:spMk id="11" creationId="{A45480B3-528B-0488-97C0-3768CFA66C66}"/>
          </ac:spMkLst>
        </pc:spChg>
        <pc:spChg chg="mod">
          <ac:chgData name="HO Zi Jun" userId="S::zijun.ho.2023@mitb.smu.edu.sg::022c4064-c7c0-4779-a608-4bd7d081363c" providerId="AD" clId="Web-{1D7475A6-744A-EF9A-6F7C-82865F5E358E}" dt="2024-06-21T13:18:21.006" v="152" actId="1076"/>
          <ac:spMkLst>
            <pc:docMk/>
            <pc:sldMk cId="1409103115" sldId="384"/>
            <ac:spMk id="13" creationId="{EC907A46-DDBF-2FBF-F1A1-472236165298}"/>
          </ac:spMkLst>
        </pc:spChg>
        <pc:spChg chg="mod">
          <ac:chgData name="HO Zi Jun" userId="S::zijun.ho.2023@mitb.smu.edu.sg::022c4064-c7c0-4779-a608-4bd7d081363c" providerId="AD" clId="Web-{1D7475A6-744A-EF9A-6F7C-82865F5E358E}" dt="2024-06-21T13:18:21.022" v="153" actId="1076"/>
          <ac:spMkLst>
            <pc:docMk/>
            <pc:sldMk cId="1409103115" sldId="384"/>
            <ac:spMk id="15" creationId="{2EA044C3-08E9-B7A2-CB1C-0400C15D56D7}"/>
          </ac:spMkLst>
        </pc:spChg>
        <pc:picChg chg="mod">
          <ac:chgData name="HO Zi Jun" userId="S::zijun.ho.2023@mitb.smu.edu.sg::022c4064-c7c0-4779-a608-4bd7d081363c" providerId="AD" clId="Web-{1D7475A6-744A-EF9A-6F7C-82865F5E358E}" dt="2024-06-21T13:28:38.502" v="367" actId="1076"/>
          <ac:picMkLst>
            <pc:docMk/>
            <pc:sldMk cId="1409103115" sldId="384"/>
            <ac:picMk id="7" creationId="{08CF1464-D4FA-3DB0-3128-2F6A166447EE}"/>
          </ac:picMkLst>
        </pc:picChg>
        <pc:picChg chg="add mod">
          <ac:chgData name="HO Zi Jun" userId="S::zijun.ho.2023@mitb.smu.edu.sg::022c4064-c7c0-4779-a608-4bd7d081363c" providerId="AD" clId="Web-{1D7475A6-744A-EF9A-6F7C-82865F5E358E}" dt="2024-06-21T13:31:57.881" v="387" actId="1076"/>
          <ac:picMkLst>
            <pc:docMk/>
            <pc:sldMk cId="1409103115" sldId="384"/>
            <ac:picMk id="8" creationId="{EB549237-8FC3-B5F2-446D-2EE0FDF1959A}"/>
          </ac:picMkLst>
        </pc:picChg>
      </pc:sldChg>
      <pc:sldChg chg="ord">
        <pc:chgData name="HO Zi Jun" userId="S::zijun.ho.2023@mitb.smu.edu.sg::022c4064-c7c0-4779-a608-4bd7d081363c" providerId="AD" clId="Web-{1D7475A6-744A-EF9A-6F7C-82865F5E358E}" dt="2024-06-21T15:07:54.209" v="2588"/>
        <pc:sldMkLst>
          <pc:docMk/>
          <pc:sldMk cId="1150491526" sldId="398"/>
        </pc:sldMkLst>
      </pc:sldChg>
      <pc:sldChg chg="modSp">
        <pc:chgData name="HO Zi Jun" userId="S::zijun.ho.2023@mitb.smu.edu.sg::022c4064-c7c0-4779-a608-4bd7d081363c" providerId="AD" clId="Web-{1D7475A6-744A-EF9A-6F7C-82865F5E358E}" dt="2024-06-21T14:14:37.818" v="1714" actId="20577"/>
        <pc:sldMkLst>
          <pc:docMk/>
          <pc:sldMk cId="3515813679" sldId="3310"/>
        </pc:sldMkLst>
        <pc:spChg chg="mod">
          <ac:chgData name="HO Zi Jun" userId="S::zijun.ho.2023@mitb.smu.edu.sg::022c4064-c7c0-4779-a608-4bd7d081363c" providerId="AD" clId="Web-{1D7475A6-744A-EF9A-6F7C-82865F5E358E}" dt="2024-06-21T14:14:37.818" v="1714" actId="20577"/>
          <ac:spMkLst>
            <pc:docMk/>
            <pc:sldMk cId="3515813679" sldId="3310"/>
            <ac:spMk id="10" creationId="{4386A990-D03A-8C45-8E2A-DC08FCFB8C04}"/>
          </ac:spMkLst>
        </pc:spChg>
      </pc:sldChg>
      <pc:sldChg chg="delSp ord modNotes">
        <pc:chgData name="HO Zi Jun" userId="S::zijun.ho.2023@mitb.smu.edu.sg::022c4064-c7c0-4779-a608-4bd7d081363c" providerId="AD" clId="Web-{1D7475A6-744A-EF9A-6F7C-82865F5E358E}" dt="2024-06-21T15:07:53.412" v="2587"/>
        <pc:sldMkLst>
          <pc:docMk/>
          <pc:sldMk cId="2753656523" sldId="3384"/>
        </pc:sldMkLst>
        <pc:spChg chg="del">
          <ac:chgData name="HO Zi Jun" userId="S::zijun.ho.2023@mitb.smu.edu.sg::022c4064-c7c0-4779-a608-4bd7d081363c" providerId="AD" clId="Web-{1D7475A6-744A-EF9A-6F7C-82865F5E358E}" dt="2024-06-21T13:33:46.055" v="401"/>
          <ac:spMkLst>
            <pc:docMk/>
            <pc:sldMk cId="2753656523" sldId="3384"/>
            <ac:spMk id="6" creationId="{B2ED8DE5-D78A-DDA1-933A-97C10DEFA4C5}"/>
          </ac:spMkLst>
        </pc:spChg>
      </pc:sldChg>
      <pc:sldChg chg="addSp delSp modSp ord">
        <pc:chgData name="HO Zi Jun" userId="S::zijun.ho.2023@mitb.smu.edu.sg::022c4064-c7c0-4779-a608-4bd7d081363c" providerId="AD" clId="Web-{1D7475A6-744A-EF9A-6F7C-82865F5E358E}" dt="2024-06-21T16:33:41.304" v="3154" actId="20577"/>
        <pc:sldMkLst>
          <pc:docMk/>
          <pc:sldMk cId="675056396" sldId="3385"/>
        </pc:sldMkLst>
        <pc:spChg chg="mod">
          <ac:chgData name="HO Zi Jun" userId="S::zijun.ho.2023@mitb.smu.edu.sg::022c4064-c7c0-4779-a608-4bd7d081363c" providerId="AD" clId="Web-{1D7475A6-744A-EF9A-6F7C-82865F5E358E}" dt="2024-06-21T13:51:21.569" v="1122" actId="20577"/>
          <ac:spMkLst>
            <pc:docMk/>
            <pc:sldMk cId="675056396" sldId="3385"/>
            <ac:spMk id="2" creationId="{D69137D8-1410-43FD-7958-AB222BB81785}"/>
          </ac:spMkLst>
        </pc:spChg>
        <pc:spChg chg="mod">
          <ac:chgData name="HO Zi Jun" userId="S::zijun.ho.2023@mitb.smu.edu.sg::022c4064-c7c0-4779-a608-4bd7d081363c" providerId="AD" clId="Web-{1D7475A6-744A-EF9A-6F7C-82865F5E358E}" dt="2024-06-21T16:33:41.304" v="3154" actId="20577"/>
          <ac:spMkLst>
            <pc:docMk/>
            <pc:sldMk cId="675056396" sldId="3385"/>
            <ac:spMk id="3" creationId="{578345A7-B170-E706-3345-3C2801EEBD97}"/>
          </ac:spMkLst>
        </pc:spChg>
        <pc:spChg chg="del">
          <ac:chgData name="HO Zi Jun" userId="S::zijun.ho.2023@mitb.smu.edu.sg::022c4064-c7c0-4779-a608-4bd7d081363c" providerId="AD" clId="Web-{1D7475A6-744A-EF9A-6F7C-82865F5E358E}" dt="2024-06-21T13:51:28.976" v="1124"/>
          <ac:spMkLst>
            <pc:docMk/>
            <pc:sldMk cId="675056396" sldId="3385"/>
            <ac:spMk id="4" creationId="{3E9D44AD-E725-970A-0134-2F5345361828}"/>
          </ac:spMkLst>
        </pc:spChg>
        <pc:spChg chg="del">
          <ac:chgData name="HO Zi Jun" userId="S::zijun.ho.2023@mitb.smu.edu.sg::022c4064-c7c0-4779-a608-4bd7d081363c" providerId="AD" clId="Web-{1D7475A6-744A-EF9A-6F7C-82865F5E358E}" dt="2024-06-21T13:51:26.022" v="1123"/>
          <ac:spMkLst>
            <pc:docMk/>
            <pc:sldMk cId="675056396" sldId="3385"/>
            <ac:spMk id="5" creationId="{192326A9-17C8-C5E8-0A51-8CB35327F917}"/>
          </ac:spMkLst>
        </pc:spChg>
        <pc:spChg chg="del mod">
          <ac:chgData name="HO Zi Jun" userId="S::zijun.ho.2023@mitb.smu.edu.sg::022c4064-c7c0-4779-a608-4bd7d081363c" providerId="AD" clId="Web-{1D7475A6-744A-EF9A-6F7C-82865F5E358E}" dt="2024-06-21T13:33:41.961" v="400"/>
          <ac:spMkLst>
            <pc:docMk/>
            <pc:sldMk cId="675056396" sldId="3385"/>
            <ac:spMk id="6" creationId="{B2ED8DE5-D78A-DDA1-933A-97C10DEFA4C5}"/>
          </ac:spMkLst>
        </pc:spChg>
        <pc:graphicFrameChg chg="mod">
          <ac:chgData name="HO Zi Jun" userId="S::zijun.ho.2023@mitb.smu.edu.sg::022c4064-c7c0-4779-a608-4bd7d081363c" providerId="AD" clId="Web-{1D7475A6-744A-EF9A-6F7C-82865F5E358E}" dt="2024-06-21T16:24:51.253" v="2978" actId="1076"/>
          <ac:graphicFrameMkLst>
            <pc:docMk/>
            <pc:sldMk cId="675056396" sldId="3385"/>
            <ac:graphicFrameMk id="4" creationId="{FA760278-7D82-9953-11C0-C2D0FCE85B22}"/>
          </ac:graphicFrameMkLst>
        </pc:graphicFrameChg>
        <pc:graphicFrameChg chg="add mod modGraphic">
          <ac:chgData name="HO Zi Jun" userId="S::zijun.ho.2023@mitb.smu.edu.sg::022c4064-c7c0-4779-a608-4bd7d081363c" providerId="AD" clId="Web-{1D7475A6-744A-EF9A-6F7C-82865F5E358E}" dt="2024-06-21T14:49:29.704" v="2302"/>
          <ac:graphicFrameMkLst>
            <pc:docMk/>
            <pc:sldMk cId="675056396" sldId="3385"/>
            <ac:graphicFrameMk id="9" creationId="{493E91DA-DD45-44DB-CD0A-7B9B692E4D31}"/>
          </ac:graphicFrameMkLst>
        </pc:graphicFrameChg>
        <pc:picChg chg="add mod">
          <ac:chgData name="HO Zi Jun" userId="S::zijun.ho.2023@mitb.smu.edu.sg::022c4064-c7c0-4779-a608-4bd7d081363c" providerId="AD" clId="Web-{1D7475A6-744A-EF9A-6F7C-82865F5E358E}" dt="2024-06-21T14:20:11.090" v="1811" actId="14100"/>
          <ac:picMkLst>
            <pc:docMk/>
            <pc:sldMk cId="675056396" sldId="3385"/>
            <ac:picMk id="7" creationId="{63D7A8BA-75C6-9EC8-4AB9-8F52C9678370}"/>
          </ac:picMkLst>
        </pc:picChg>
      </pc:sldChg>
    </pc:docChg>
  </pc:docChgLst>
  <pc:docChgLst>
    <pc:chgData name="LIANG Xiuhao" userId="S::xh.liang.2023@mitb.smu.edu.sg::40255a1e-5dfe-4a62-9872-f029fe1d33cf" providerId="AD" clId="Web-{0261048E-75C6-F93E-AE9C-F2DFF5E08403}"/>
    <pc:docChg chg="modSld">
      <pc:chgData name="LIANG Xiuhao" userId="S::xh.liang.2023@mitb.smu.edu.sg::40255a1e-5dfe-4a62-9872-f029fe1d33cf" providerId="AD" clId="Web-{0261048E-75C6-F93E-AE9C-F2DFF5E08403}" dt="2024-06-17T02:56:35.466" v="42" actId="1076"/>
      <pc:docMkLst>
        <pc:docMk/>
      </pc:docMkLst>
      <pc:sldChg chg="modSp">
        <pc:chgData name="LIANG Xiuhao" userId="S::xh.liang.2023@mitb.smu.edu.sg::40255a1e-5dfe-4a62-9872-f029fe1d33cf" providerId="AD" clId="Web-{0261048E-75C6-F93E-AE9C-F2DFF5E08403}" dt="2024-06-17T02:52:07.026" v="8" actId="20577"/>
        <pc:sldMkLst>
          <pc:docMk/>
          <pc:sldMk cId="1098263371" sldId="281"/>
        </pc:sldMkLst>
        <pc:spChg chg="mod">
          <ac:chgData name="LIANG Xiuhao" userId="S::xh.liang.2023@mitb.smu.edu.sg::40255a1e-5dfe-4a62-9872-f029fe1d33cf" providerId="AD" clId="Web-{0261048E-75C6-F93E-AE9C-F2DFF5E08403}" dt="2024-06-17T02:52:07.026" v="8" actId="20577"/>
          <ac:spMkLst>
            <pc:docMk/>
            <pc:sldMk cId="1098263371" sldId="281"/>
            <ac:spMk id="3" creationId="{AB311D84-7144-7A97-0763-DBE1F0200EB2}"/>
          </ac:spMkLst>
        </pc:spChg>
      </pc:sldChg>
      <pc:sldChg chg="addSp modSp">
        <pc:chgData name="LIANG Xiuhao" userId="S::xh.liang.2023@mitb.smu.edu.sg::40255a1e-5dfe-4a62-9872-f029fe1d33cf" providerId="AD" clId="Web-{0261048E-75C6-F93E-AE9C-F2DFF5E08403}" dt="2024-06-17T02:56:35.466" v="42" actId="1076"/>
        <pc:sldMkLst>
          <pc:docMk/>
          <pc:sldMk cId="2365757968" sldId="354"/>
        </pc:sldMkLst>
        <pc:spChg chg="mod">
          <ac:chgData name="LIANG Xiuhao" userId="S::xh.liang.2023@mitb.smu.edu.sg::40255a1e-5dfe-4a62-9872-f029fe1d33cf" providerId="AD" clId="Web-{0261048E-75C6-F93E-AE9C-F2DFF5E08403}" dt="2024-06-17T02:55:35.622" v="35" actId="14100"/>
          <ac:spMkLst>
            <pc:docMk/>
            <pc:sldMk cId="2365757968" sldId="354"/>
            <ac:spMk id="5" creationId="{2B3996C5-5019-3A32-FBA4-3B3240CBDB65}"/>
          </ac:spMkLst>
        </pc:spChg>
        <pc:spChg chg="mod">
          <ac:chgData name="LIANG Xiuhao" userId="S::xh.liang.2023@mitb.smu.edu.sg::40255a1e-5dfe-4a62-9872-f029fe1d33cf" providerId="AD" clId="Web-{0261048E-75C6-F93E-AE9C-F2DFF5E08403}" dt="2024-06-17T02:55:05.325" v="27" actId="1076"/>
          <ac:spMkLst>
            <pc:docMk/>
            <pc:sldMk cId="2365757968" sldId="354"/>
            <ac:spMk id="10" creationId="{8E3BDC4B-B2A8-9C9C-B5EE-658E7302D962}"/>
          </ac:spMkLst>
        </pc:spChg>
        <pc:spChg chg="mod">
          <ac:chgData name="LIANG Xiuhao" userId="S::xh.liang.2023@mitb.smu.edu.sg::40255a1e-5dfe-4a62-9872-f029fe1d33cf" providerId="AD" clId="Web-{0261048E-75C6-F93E-AE9C-F2DFF5E08403}" dt="2024-06-17T02:56:35.466" v="42" actId="1076"/>
          <ac:spMkLst>
            <pc:docMk/>
            <pc:sldMk cId="2365757968" sldId="354"/>
            <ac:spMk id="12" creationId="{CE057FD0-F3AE-B55F-3370-06C42C55540A}"/>
          </ac:spMkLst>
        </pc:spChg>
        <pc:picChg chg="add mod">
          <ac:chgData name="LIANG Xiuhao" userId="S::xh.liang.2023@mitb.smu.edu.sg::40255a1e-5dfe-4a62-9872-f029fe1d33cf" providerId="AD" clId="Web-{0261048E-75C6-F93E-AE9C-F2DFF5E08403}" dt="2024-06-17T02:55:18.231" v="30" actId="1076"/>
          <ac:picMkLst>
            <pc:docMk/>
            <pc:sldMk cId="2365757968" sldId="354"/>
            <ac:picMk id="3" creationId="{1A3FFDBE-1A53-DAED-4EB5-B1555A014922}"/>
          </ac:picMkLst>
        </pc:picChg>
        <pc:picChg chg="mod">
          <ac:chgData name="LIANG Xiuhao" userId="S::xh.liang.2023@mitb.smu.edu.sg::40255a1e-5dfe-4a62-9872-f029fe1d33cf" providerId="AD" clId="Web-{0261048E-75C6-F93E-AE9C-F2DFF5E08403}" dt="2024-06-17T02:56:29.966" v="41" actId="1076"/>
          <ac:picMkLst>
            <pc:docMk/>
            <pc:sldMk cId="2365757968" sldId="354"/>
            <ac:picMk id="4" creationId="{4279726A-456A-31CF-05B7-DFA42F7B8E30}"/>
          </ac:picMkLst>
        </pc:picChg>
        <pc:picChg chg="mod">
          <ac:chgData name="LIANG Xiuhao" userId="S::xh.liang.2023@mitb.smu.edu.sg::40255a1e-5dfe-4a62-9872-f029fe1d33cf" providerId="AD" clId="Web-{0261048E-75C6-F93E-AE9C-F2DFF5E08403}" dt="2024-06-17T02:55:38.794" v="36" actId="1076"/>
          <ac:picMkLst>
            <pc:docMk/>
            <pc:sldMk cId="2365757968" sldId="354"/>
            <ac:picMk id="15" creationId="{3BC86904-0E34-A6EB-FD04-EC4E67335F7C}"/>
          </ac:picMkLst>
        </pc:picChg>
        <pc:cxnChg chg="mod">
          <ac:chgData name="LIANG Xiuhao" userId="S::xh.liang.2023@mitb.smu.edu.sg::40255a1e-5dfe-4a62-9872-f029fe1d33cf" providerId="AD" clId="Web-{0261048E-75C6-F93E-AE9C-F2DFF5E08403}" dt="2024-06-17T02:56:22.013" v="40" actId="14100"/>
          <ac:cxnSpMkLst>
            <pc:docMk/>
            <pc:sldMk cId="2365757968" sldId="354"/>
            <ac:cxnSpMk id="9" creationId="{4F3EE52F-688B-40B1-5901-63DE630FFBBA}"/>
          </ac:cxnSpMkLst>
        </pc:cxnChg>
      </pc:sldChg>
    </pc:docChg>
  </pc:docChgLst>
  <pc:docChgLst>
    <pc:chgData name="ZOU Jiaxun" userId="S::jiaxun.zou.2023@mitb.smu.edu.sg::f7be79ee-64b4-40fa-9023-c0730f92cc12" providerId="AD" clId="Web-{36E887D8-5440-40A9-A064-82657CEECD17}"/>
    <pc:docChg chg="modSld">
      <pc:chgData name="ZOU Jiaxun" userId="S::jiaxun.zou.2023@mitb.smu.edu.sg::f7be79ee-64b4-40fa-9023-c0730f92cc12" providerId="AD" clId="Web-{36E887D8-5440-40A9-A064-82657CEECD17}" dt="2024-06-21T11:08:10.645" v="21"/>
      <pc:docMkLst>
        <pc:docMk/>
      </pc:docMkLst>
      <pc:sldChg chg="modSp">
        <pc:chgData name="ZOU Jiaxun" userId="S::jiaxun.zou.2023@mitb.smu.edu.sg::f7be79ee-64b4-40fa-9023-c0730f92cc12" providerId="AD" clId="Web-{36E887D8-5440-40A9-A064-82657CEECD17}" dt="2024-06-21T11:08:10.645" v="21"/>
        <pc:sldMkLst>
          <pc:docMk/>
          <pc:sldMk cId="80887116" sldId="3381"/>
        </pc:sldMkLst>
        <pc:graphicFrameChg chg="mod modGraphic">
          <ac:chgData name="ZOU Jiaxun" userId="S::jiaxun.zou.2023@mitb.smu.edu.sg::f7be79ee-64b4-40fa-9023-c0730f92cc12" providerId="AD" clId="Web-{36E887D8-5440-40A9-A064-82657CEECD17}" dt="2024-06-21T11:08:10.645" v="21"/>
          <ac:graphicFrameMkLst>
            <pc:docMk/>
            <pc:sldMk cId="80887116" sldId="3381"/>
            <ac:graphicFrameMk id="2" creationId="{1DAC85FB-5F51-7D0A-75BC-3D1287F5554F}"/>
          </ac:graphicFrameMkLst>
        </pc:graphicFrameChg>
      </pc:sldChg>
    </pc:docChg>
  </pc:docChgLst>
  <pc:docChgLst>
    <pc:chgData name="Sarthak Jagdish NAGAPURKAR" userId="S::sarthakj.n.2023@mitb.smu.edu.sg::c483f64e-e17a-4a5d-915c-4b1774c782e1" providerId="AD" clId="Web-{4AC8B92C-B72B-4D00-8FFD-FAA4C5E52CB1}"/>
    <pc:docChg chg="delSld modSld modSection">
      <pc:chgData name="Sarthak Jagdish NAGAPURKAR" userId="S::sarthakj.n.2023@mitb.smu.edu.sg::c483f64e-e17a-4a5d-915c-4b1774c782e1" providerId="AD" clId="Web-{4AC8B92C-B72B-4D00-8FFD-FAA4C5E52CB1}" dt="2024-06-21T12:03:42.196" v="83"/>
      <pc:docMkLst>
        <pc:docMk/>
      </pc:docMkLst>
      <pc:sldChg chg="addSp delSp">
        <pc:chgData name="Sarthak Jagdish NAGAPURKAR" userId="S::sarthakj.n.2023@mitb.smu.edu.sg::c483f64e-e17a-4a5d-915c-4b1774c782e1" providerId="AD" clId="Web-{4AC8B92C-B72B-4D00-8FFD-FAA4C5E52CB1}" dt="2024-06-21T12:03:42.196" v="83"/>
        <pc:sldMkLst>
          <pc:docMk/>
          <pc:sldMk cId="1771840031" sldId="302"/>
        </pc:sldMkLst>
        <pc:picChg chg="add">
          <ac:chgData name="Sarthak Jagdish NAGAPURKAR" userId="S::sarthakj.n.2023@mitb.smu.edu.sg::c483f64e-e17a-4a5d-915c-4b1774c782e1" providerId="AD" clId="Web-{4AC8B92C-B72B-4D00-8FFD-FAA4C5E52CB1}" dt="2024-06-21T12:03:19.554" v="80"/>
          <ac:picMkLst>
            <pc:docMk/>
            <pc:sldMk cId="1771840031" sldId="302"/>
            <ac:picMk id="5" creationId="{4B8B88AD-D1FE-99CA-30F8-AC15BA308C35}"/>
          </ac:picMkLst>
        </pc:picChg>
        <pc:picChg chg="del">
          <ac:chgData name="Sarthak Jagdish NAGAPURKAR" userId="S::sarthakj.n.2023@mitb.smu.edu.sg::c483f64e-e17a-4a5d-915c-4b1774c782e1" providerId="AD" clId="Web-{4AC8B92C-B72B-4D00-8FFD-FAA4C5E52CB1}" dt="2024-06-21T12:03:23.836" v="81"/>
          <ac:picMkLst>
            <pc:docMk/>
            <pc:sldMk cId="1771840031" sldId="302"/>
            <ac:picMk id="6" creationId="{3D95B583-CE2E-A128-B8C0-77BABA2A8937}"/>
          </ac:picMkLst>
        </pc:picChg>
        <pc:picChg chg="del">
          <ac:chgData name="Sarthak Jagdish NAGAPURKAR" userId="S::sarthakj.n.2023@mitb.smu.edu.sg::c483f64e-e17a-4a5d-915c-4b1774c782e1" providerId="AD" clId="Web-{4AC8B92C-B72B-4D00-8FFD-FAA4C5E52CB1}" dt="2024-06-21T12:03:25.258" v="82"/>
          <ac:picMkLst>
            <pc:docMk/>
            <pc:sldMk cId="1771840031" sldId="302"/>
            <ac:picMk id="10" creationId="{D99FE02E-AB9D-87C9-E39A-8AB43BADFD6C}"/>
          </ac:picMkLst>
        </pc:picChg>
        <pc:picChg chg="add">
          <ac:chgData name="Sarthak Jagdish NAGAPURKAR" userId="S::sarthakj.n.2023@mitb.smu.edu.sg::c483f64e-e17a-4a5d-915c-4b1774c782e1" providerId="AD" clId="Web-{4AC8B92C-B72B-4D00-8FFD-FAA4C5E52CB1}" dt="2024-06-21T12:03:42.196" v="83"/>
          <ac:picMkLst>
            <pc:docMk/>
            <pc:sldMk cId="1771840031" sldId="302"/>
            <ac:picMk id="12" creationId="{C4CF636B-D11D-2B40-55C2-401B1CB3AB7D}"/>
          </ac:picMkLst>
        </pc:picChg>
      </pc:sldChg>
      <pc:sldChg chg="del">
        <pc:chgData name="Sarthak Jagdish NAGAPURKAR" userId="S::sarthakj.n.2023@mitb.smu.edu.sg::c483f64e-e17a-4a5d-915c-4b1774c782e1" providerId="AD" clId="Web-{4AC8B92C-B72B-4D00-8FFD-FAA4C5E52CB1}" dt="2024-06-21T12:00:12.500" v="68"/>
        <pc:sldMkLst>
          <pc:docMk/>
          <pc:sldMk cId="3397083289" sldId="333"/>
        </pc:sldMkLst>
      </pc:sldChg>
      <pc:sldChg chg="addSp delSp modSp">
        <pc:chgData name="Sarthak Jagdish NAGAPURKAR" userId="S::sarthakj.n.2023@mitb.smu.edu.sg::c483f64e-e17a-4a5d-915c-4b1774c782e1" providerId="AD" clId="Web-{4AC8B92C-B72B-4D00-8FFD-FAA4C5E52CB1}" dt="2024-06-21T12:02:36.506" v="79" actId="1076"/>
        <pc:sldMkLst>
          <pc:docMk/>
          <pc:sldMk cId="3738876783" sldId="371"/>
        </pc:sldMkLst>
        <pc:spChg chg="mod">
          <ac:chgData name="Sarthak Jagdish NAGAPURKAR" userId="S::sarthakj.n.2023@mitb.smu.edu.sg::c483f64e-e17a-4a5d-915c-4b1774c782e1" providerId="AD" clId="Web-{4AC8B92C-B72B-4D00-8FFD-FAA4C5E52CB1}" dt="2024-06-21T11:55:39.412" v="0"/>
          <ac:spMkLst>
            <pc:docMk/>
            <pc:sldMk cId="3738876783" sldId="371"/>
            <ac:spMk id="9" creationId="{85957571-66BC-F9E9-B6D0-E549426EBDF0}"/>
          </ac:spMkLst>
        </pc:spChg>
        <pc:spChg chg="mod">
          <ac:chgData name="Sarthak Jagdish NAGAPURKAR" userId="S::sarthakj.n.2023@mitb.smu.edu.sg::c483f64e-e17a-4a5d-915c-4b1774c782e1" providerId="AD" clId="Web-{4AC8B92C-B72B-4D00-8FFD-FAA4C5E52CB1}" dt="2024-06-21T11:55:47.881" v="1"/>
          <ac:spMkLst>
            <pc:docMk/>
            <pc:sldMk cId="3738876783" sldId="371"/>
            <ac:spMk id="11" creationId="{82683271-4DB4-2E19-C2B0-5B6B95B535F4}"/>
          </ac:spMkLst>
        </pc:spChg>
        <pc:picChg chg="mod">
          <ac:chgData name="Sarthak Jagdish NAGAPURKAR" userId="S::sarthakj.n.2023@mitb.smu.edu.sg::c483f64e-e17a-4a5d-915c-4b1774c782e1" providerId="AD" clId="Web-{4AC8B92C-B72B-4D00-8FFD-FAA4C5E52CB1}" dt="2024-06-21T11:58:33.200" v="67" actId="1076"/>
          <ac:picMkLst>
            <pc:docMk/>
            <pc:sldMk cId="3738876783" sldId="371"/>
            <ac:picMk id="3" creationId="{9A705D41-3EC1-BA95-5459-77EBC490B8A5}"/>
          </ac:picMkLst>
        </pc:picChg>
        <pc:picChg chg="add del">
          <ac:chgData name="Sarthak Jagdish NAGAPURKAR" userId="S::sarthakj.n.2023@mitb.smu.edu.sg::c483f64e-e17a-4a5d-915c-4b1774c782e1" providerId="AD" clId="Web-{4AC8B92C-B72B-4D00-8FFD-FAA4C5E52CB1}" dt="2024-06-21T12:01:58.395" v="76"/>
          <ac:picMkLst>
            <pc:docMk/>
            <pc:sldMk cId="3738876783" sldId="371"/>
            <ac:picMk id="8" creationId="{9A3BB6F6-633F-AE7E-E023-FEF5335BCD6D}"/>
          </ac:picMkLst>
        </pc:picChg>
        <pc:picChg chg="add del mod">
          <ac:chgData name="Sarthak Jagdish NAGAPURKAR" userId="S::sarthakj.n.2023@mitb.smu.edu.sg::c483f64e-e17a-4a5d-915c-4b1774c782e1" providerId="AD" clId="Web-{4AC8B92C-B72B-4D00-8FFD-FAA4C5E52CB1}" dt="2024-06-21T12:02:01.942" v="77" actId="1076"/>
          <ac:picMkLst>
            <pc:docMk/>
            <pc:sldMk cId="3738876783" sldId="371"/>
            <ac:picMk id="12" creationId="{52645978-1372-C17B-DEB0-D9FFC04ECD22}"/>
          </ac:picMkLst>
        </pc:picChg>
        <pc:picChg chg="add mod">
          <ac:chgData name="Sarthak Jagdish NAGAPURKAR" userId="S::sarthakj.n.2023@mitb.smu.edu.sg::c483f64e-e17a-4a5d-915c-4b1774c782e1" providerId="AD" clId="Web-{4AC8B92C-B72B-4D00-8FFD-FAA4C5E52CB1}" dt="2024-06-21T12:02:36.506" v="79" actId="1076"/>
          <ac:picMkLst>
            <pc:docMk/>
            <pc:sldMk cId="3738876783" sldId="371"/>
            <ac:picMk id="16" creationId="{08F2BF0F-6FAE-83AD-57E0-547AE686644A}"/>
          </ac:picMkLst>
        </pc:picChg>
      </pc:sldChg>
      <pc:sldChg chg="modSp">
        <pc:chgData name="Sarthak Jagdish NAGAPURKAR" userId="S::sarthakj.n.2023@mitb.smu.edu.sg::c483f64e-e17a-4a5d-915c-4b1774c782e1" providerId="AD" clId="Web-{4AC8B92C-B72B-4D00-8FFD-FAA4C5E52CB1}" dt="2024-06-21T11:57:40.963" v="65" actId="20577"/>
        <pc:sldMkLst>
          <pc:docMk/>
          <pc:sldMk cId="1139492467" sldId="372"/>
        </pc:sldMkLst>
        <pc:spChg chg="mod">
          <ac:chgData name="Sarthak Jagdish NAGAPURKAR" userId="S::sarthakj.n.2023@mitb.smu.edu.sg::c483f64e-e17a-4a5d-915c-4b1774c782e1" providerId="AD" clId="Web-{4AC8B92C-B72B-4D00-8FFD-FAA4C5E52CB1}" dt="2024-06-21T11:57:40.963" v="65" actId="20577"/>
          <ac:spMkLst>
            <pc:docMk/>
            <pc:sldMk cId="1139492467" sldId="372"/>
            <ac:spMk id="11" creationId="{DCEA3D0A-B69D-9AF0-28DC-8DE52657C22D}"/>
          </ac:spMkLst>
        </pc:spChg>
      </pc:sldChg>
    </pc:docChg>
  </pc:docChgLst>
  <pc:docChgLst>
    <pc:chgData name="FU Wanqian" userId="S::wanqian.fu.2023@mitb.smu.edu.sg::5cae03f5-6aa0-4036-a3f7-c3c9ff2ada7a" providerId="AD" clId="Web-{38BFFA5F-C088-9EE8-3D1A-0F50AD2F606C}"/>
    <pc:docChg chg="addSld delSld modSld modSection">
      <pc:chgData name="FU Wanqian" userId="S::wanqian.fu.2023@mitb.smu.edu.sg::5cae03f5-6aa0-4036-a3f7-c3c9ff2ada7a" providerId="AD" clId="Web-{38BFFA5F-C088-9EE8-3D1A-0F50AD2F606C}" dt="2024-06-21T09:44:41.312" v="1158" actId="14100"/>
      <pc:docMkLst>
        <pc:docMk/>
      </pc:docMkLst>
      <pc:sldChg chg="modSp mod modShow">
        <pc:chgData name="FU Wanqian" userId="S::wanqian.fu.2023@mitb.smu.edu.sg::5cae03f5-6aa0-4036-a3f7-c3c9ff2ada7a" providerId="AD" clId="Web-{38BFFA5F-C088-9EE8-3D1A-0F50AD2F606C}" dt="2024-06-21T09:34:32.382" v="1027"/>
        <pc:sldMkLst>
          <pc:docMk/>
          <pc:sldMk cId="165602470" sldId="357"/>
        </pc:sldMkLst>
        <pc:spChg chg="mod">
          <ac:chgData name="FU Wanqian" userId="S::wanqian.fu.2023@mitb.smu.edu.sg::5cae03f5-6aa0-4036-a3f7-c3c9ff2ada7a" providerId="AD" clId="Web-{38BFFA5F-C088-9EE8-3D1A-0F50AD2F606C}" dt="2024-06-21T09:29:26.261" v="955" actId="1076"/>
          <ac:spMkLst>
            <pc:docMk/>
            <pc:sldMk cId="165602470" sldId="357"/>
            <ac:spMk id="33" creationId="{7B438E56-E4A0-AC89-50A1-DABE26E22AEA}"/>
          </ac:spMkLst>
        </pc:spChg>
      </pc:sldChg>
      <pc:sldChg chg="mod modShow">
        <pc:chgData name="FU Wanqian" userId="S::wanqian.fu.2023@mitb.smu.edu.sg::5cae03f5-6aa0-4036-a3f7-c3c9ff2ada7a" providerId="AD" clId="Web-{38BFFA5F-C088-9EE8-3D1A-0F50AD2F606C}" dt="2024-06-21T08:53:53.303" v="482"/>
        <pc:sldMkLst>
          <pc:docMk/>
          <pc:sldMk cId="4217028142" sldId="391"/>
        </pc:sldMkLst>
      </pc:sldChg>
      <pc:sldChg chg="addSp delSp modSp add">
        <pc:chgData name="FU Wanqian" userId="S::wanqian.fu.2023@mitb.smu.edu.sg::5cae03f5-6aa0-4036-a3f7-c3c9ff2ada7a" providerId="AD" clId="Web-{38BFFA5F-C088-9EE8-3D1A-0F50AD2F606C}" dt="2024-06-21T09:44:41.312" v="1158" actId="14100"/>
        <pc:sldMkLst>
          <pc:docMk/>
          <pc:sldMk cId="3515813679" sldId="3310"/>
        </pc:sldMkLst>
        <pc:spChg chg="del">
          <ac:chgData name="FU Wanqian" userId="S::wanqian.fu.2023@mitb.smu.edu.sg::5cae03f5-6aa0-4036-a3f7-c3c9ff2ada7a" providerId="AD" clId="Web-{38BFFA5F-C088-9EE8-3D1A-0F50AD2F606C}" dt="2024-06-21T09:40:10.661" v="1119"/>
          <ac:spMkLst>
            <pc:docMk/>
            <pc:sldMk cId="3515813679" sldId="3310"/>
            <ac:spMk id="2" creationId="{BA28497F-D3C8-7545-9496-BCD61212D452}"/>
          </ac:spMkLst>
        </pc:spChg>
        <pc:spChg chg="add del mod">
          <ac:chgData name="FU Wanqian" userId="S::wanqian.fu.2023@mitb.smu.edu.sg::5cae03f5-6aa0-4036-a3f7-c3c9ff2ada7a" providerId="AD" clId="Web-{38BFFA5F-C088-9EE8-3D1A-0F50AD2F606C}" dt="2024-06-21T09:38:21.141" v="1100"/>
          <ac:spMkLst>
            <pc:docMk/>
            <pc:sldMk cId="3515813679" sldId="3310"/>
            <ac:spMk id="3" creationId="{7768031C-07F4-71AE-7750-9D1FAF3C7EA2}"/>
          </ac:spMkLst>
        </pc:spChg>
        <pc:spChg chg="mod">
          <ac:chgData name="FU Wanqian" userId="S::wanqian.fu.2023@mitb.smu.edu.sg::5cae03f5-6aa0-4036-a3f7-c3c9ff2ada7a" providerId="AD" clId="Web-{38BFFA5F-C088-9EE8-3D1A-0F50AD2F606C}" dt="2024-06-21T09:35:02.681" v="1041" actId="14100"/>
          <ac:spMkLst>
            <pc:docMk/>
            <pc:sldMk cId="3515813679" sldId="3310"/>
            <ac:spMk id="4" creationId="{E4B4E2E6-12C3-7A4A-BC96-855199E7E459}"/>
          </ac:spMkLst>
        </pc:spChg>
        <pc:spChg chg="del">
          <ac:chgData name="FU Wanqian" userId="S::wanqian.fu.2023@mitb.smu.edu.sg::5cae03f5-6aa0-4036-a3f7-c3c9ff2ada7a" providerId="AD" clId="Web-{38BFFA5F-C088-9EE8-3D1A-0F50AD2F606C}" dt="2024-06-21T09:40:46.256" v="1134"/>
          <ac:spMkLst>
            <pc:docMk/>
            <pc:sldMk cId="3515813679" sldId="3310"/>
            <ac:spMk id="13" creationId="{A6DD8AA2-2D05-1B4D-9A88-EACA6680149E}"/>
          </ac:spMkLst>
        </pc:spChg>
        <pc:spChg chg="del">
          <ac:chgData name="FU Wanqian" userId="S::wanqian.fu.2023@mitb.smu.edu.sg::5cae03f5-6aa0-4036-a3f7-c3c9ff2ada7a" providerId="AD" clId="Web-{38BFFA5F-C088-9EE8-3D1A-0F50AD2F606C}" dt="2024-06-21T09:40:41.334" v="1131"/>
          <ac:spMkLst>
            <pc:docMk/>
            <pc:sldMk cId="3515813679" sldId="3310"/>
            <ac:spMk id="14" creationId="{28229F9F-FD32-FF4C-87BD-2E6035339754}"/>
          </ac:spMkLst>
        </pc:spChg>
        <pc:spChg chg="del mod">
          <ac:chgData name="FU Wanqian" userId="S::wanqian.fu.2023@mitb.smu.edu.sg::5cae03f5-6aa0-4036-a3f7-c3c9ff2ada7a" providerId="AD" clId="Web-{38BFFA5F-C088-9EE8-3D1A-0F50AD2F606C}" dt="2024-06-21T09:41:16.273" v="1138"/>
          <ac:spMkLst>
            <pc:docMk/>
            <pc:sldMk cId="3515813679" sldId="3310"/>
            <ac:spMk id="15" creationId="{F1E05AEC-A12C-2543-9265-819496BDDEA3}"/>
          </ac:spMkLst>
        </pc:spChg>
        <pc:spChg chg="mod">
          <ac:chgData name="FU Wanqian" userId="S::wanqian.fu.2023@mitb.smu.edu.sg::5cae03f5-6aa0-4036-a3f7-c3c9ff2ada7a" providerId="AD" clId="Web-{38BFFA5F-C088-9EE8-3D1A-0F50AD2F606C}" dt="2024-06-21T09:41:19.445" v="1139" actId="1076"/>
          <ac:spMkLst>
            <pc:docMk/>
            <pc:sldMk cId="3515813679" sldId="3310"/>
            <ac:spMk id="16" creationId="{2F97D9D5-6390-0E47-8A4A-3E77E6E0D558}"/>
          </ac:spMkLst>
        </pc:spChg>
        <pc:spChg chg="mod">
          <ac:chgData name="FU Wanqian" userId="S::wanqian.fu.2023@mitb.smu.edu.sg::5cae03f5-6aa0-4036-a3f7-c3c9ff2ada7a" providerId="AD" clId="Web-{38BFFA5F-C088-9EE8-3D1A-0F50AD2F606C}" dt="2024-06-21T09:39:28.988" v="1115" actId="14100"/>
          <ac:spMkLst>
            <pc:docMk/>
            <pc:sldMk cId="3515813679" sldId="3310"/>
            <ac:spMk id="18" creationId="{2871D7F0-BCD0-3B4B-85BB-76C48BDCD25E}"/>
          </ac:spMkLst>
        </pc:spChg>
        <pc:spChg chg="mod">
          <ac:chgData name="FU Wanqian" userId="S::wanqian.fu.2023@mitb.smu.edu.sg::5cae03f5-6aa0-4036-a3f7-c3c9ff2ada7a" providerId="AD" clId="Web-{38BFFA5F-C088-9EE8-3D1A-0F50AD2F606C}" dt="2024-06-21T09:38:48.064" v="1105" actId="20577"/>
          <ac:spMkLst>
            <pc:docMk/>
            <pc:sldMk cId="3515813679" sldId="3310"/>
            <ac:spMk id="27" creationId="{D96F3BC1-B3CE-8243-8DFD-2D744EB3F64A}"/>
          </ac:spMkLst>
        </pc:spChg>
        <pc:spChg chg="mod">
          <ac:chgData name="FU Wanqian" userId="S::wanqian.fu.2023@mitb.smu.edu.sg::5cae03f5-6aa0-4036-a3f7-c3c9ff2ada7a" providerId="AD" clId="Web-{38BFFA5F-C088-9EE8-3D1A-0F50AD2F606C}" dt="2024-06-21T09:38:53.424" v="1106" actId="20577"/>
          <ac:spMkLst>
            <pc:docMk/>
            <pc:sldMk cId="3515813679" sldId="3310"/>
            <ac:spMk id="28" creationId="{C76F5D53-594D-FF45-B95C-6EB74FC260B7}"/>
          </ac:spMkLst>
        </pc:spChg>
        <pc:spChg chg="mod">
          <ac:chgData name="FU Wanqian" userId="S::wanqian.fu.2023@mitb.smu.edu.sg::5cae03f5-6aa0-4036-a3f7-c3c9ff2ada7a" providerId="AD" clId="Web-{38BFFA5F-C088-9EE8-3D1A-0F50AD2F606C}" dt="2024-06-21T09:36:33.684" v="1070" actId="1076"/>
          <ac:spMkLst>
            <pc:docMk/>
            <pc:sldMk cId="3515813679" sldId="3310"/>
            <ac:spMk id="29" creationId="{9B9B3160-2C44-E849-9CF4-8B6634906748}"/>
          </ac:spMkLst>
        </pc:spChg>
        <pc:spChg chg="mod">
          <ac:chgData name="FU Wanqian" userId="S::wanqian.fu.2023@mitb.smu.edu.sg::5cae03f5-6aa0-4036-a3f7-c3c9ff2ada7a" providerId="AD" clId="Web-{38BFFA5F-C088-9EE8-3D1A-0F50AD2F606C}" dt="2024-06-21T09:39:33.222" v="1116" actId="20577"/>
          <ac:spMkLst>
            <pc:docMk/>
            <pc:sldMk cId="3515813679" sldId="3310"/>
            <ac:spMk id="30" creationId="{66B3831D-F183-7A4B-9B12-71009D82566E}"/>
          </ac:spMkLst>
        </pc:spChg>
        <pc:spChg chg="del">
          <ac:chgData name="FU Wanqian" userId="S::wanqian.fu.2023@mitb.smu.edu.sg::5cae03f5-6aa0-4036-a3f7-c3c9ff2ada7a" providerId="AD" clId="Web-{38BFFA5F-C088-9EE8-3D1A-0F50AD2F606C}" dt="2024-06-21T09:40:43.053" v="1132"/>
          <ac:spMkLst>
            <pc:docMk/>
            <pc:sldMk cId="3515813679" sldId="3310"/>
            <ac:spMk id="33" creationId="{2597280A-C82C-5348-9010-5E3F3B7AF2BC}"/>
          </ac:spMkLst>
        </pc:spChg>
        <pc:spChg chg="del">
          <ac:chgData name="FU Wanqian" userId="S::wanqian.fu.2023@mitb.smu.edu.sg::5cae03f5-6aa0-4036-a3f7-c3c9ff2ada7a" providerId="AD" clId="Web-{38BFFA5F-C088-9EE8-3D1A-0F50AD2F606C}" dt="2024-06-21T09:40:45.084" v="1133"/>
          <ac:spMkLst>
            <pc:docMk/>
            <pc:sldMk cId="3515813679" sldId="3310"/>
            <ac:spMk id="34" creationId="{68848542-1FC7-234C-9D78-B73E2AE575BB}"/>
          </ac:spMkLst>
        </pc:spChg>
        <pc:spChg chg="del">
          <ac:chgData name="FU Wanqian" userId="S::wanqian.fu.2023@mitb.smu.edu.sg::5cae03f5-6aa0-4036-a3f7-c3c9ff2ada7a" providerId="AD" clId="Web-{38BFFA5F-C088-9EE8-3D1A-0F50AD2F606C}" dt="2024-06-21T09:40:13.989" v="1123"/>
          <ac:spMkLst>
            <pc:docMk/>
            <pc:sldMk cId="3515813679" sldId="3310"/>
            <ac:spMk id="37" creationId="{1970A39F-0995-F04F-B805-322E02AF1952}"/>
          </ac:spMkLst>
        </pc:spChg>
        <pc:spChg chg="del">
          <ac:chgData name="FU Wanqian" userId="S::wanqian.fu.2023@mitb.smu.edu.sg::5cae03f5-6aa0-4036-a3f7-c3c9ff2ada7a" providerId="AD" clId="Web-{38BFFA5F-C088-9EE8-3D1A-0F50AD2F606C}" dt="2024-06-21T09:40:12.739" v="1121"/>
          <ac:spMkLst>
            <pc:docMk/>
            <pc:sldMk cId="3515813679" sldId="3310"/>
            <ac:spMk id="38" creationId="{50462B8F-8877-974D-BA53-BB2C8A46E052}"/>
          </ac:spMkLst>
        </pc:spChg>
        <pc:spChg chg="del mod">
          <ac:chgData name="FU Wanqian" userId="S::wanqian.fu.2023@mitb.smu.edu.sg::5cae03f5-6aa0-4036-a3f7-c3c9ff2ada7a" providerId="AD" clId="Web-{38BFFA5F-C088-9EE8-3D1A-0F50AD2F606C}" dt="2024-06-21T09:40:11.646" v="1120"/>
          <ac:spMkLst>
            <pc:docMk/>
            <pc:sldMk cId="3515813679" sldId="3310"/>
            <ac:spMk id="39" creationId="{CA871ED1-0B46-FC43-8A85-CC0651E7637B}"/>
          </ac:spMkLst>
        </pc:spChg>
        <pc:spChg chg="del">
          <ac:chgData name="FU Wanqian" userId="S::wanqian.fu.2023@mitb.smu.edu.sg::5cae03f5-6aa0-4036-a3f7-c3c9ff2ada7a" providerId="AD" clId="Web-{38BFFA5F-C088-9EE8-3D1A-0F50AD2F606C}" dt="2024-06-21T09:40:18.271" v="1129"/>
          <ac:spMkLst>
            <pc:docMk/>
            <pc:sldMk cId="3515813679" sldId="3310"/>
            <ac:spMk id="40" creationId="{AD241697-BB6C-784D-AD0F-76D82C133A60}"/>
          </ac:spMkLst>
        </pc:spChg>
        <pc:spChg chg="del">
          <ac:chgData name="FU Wanqian" userId="S::wanqian.fu.2023@mitb.smu.edu.sg::5cae03f5-6aa0-4036-a3f7-c3c9ff2ada7a" providerId="AD" clId="Web-{38BFFA5F-C088-9EE8-3D1A-0F50AD2F606C}" dt="2024-06-21T09:40:16.786" v="1127"/>
          <ac:spMkLst>
            <pc:docMk/>
            <pc:sldMk cId="3515813679" sldId="3310"/>
            <ac:spMk id="41" creationId="{7190C5D2-F212-4D45-A930-344194C16C2B}"/>
          </ac:spMkLst>
        </pc:spChg>
        <pc:spChg chg="del">
          <ac:chgData name="FU Wanqian" userId="S::wanqian.fu.2023@mitb.smu.edu.sg::5cae03f5-6aa0-4036-a3f7-c3c9ff2ada7a" providerId="AD" clId="Web-{38BFFA5F-C088-9EE8-3D1A-0F50AD2F606C}" dt="2024-06-21T09:40:15.615" v="1125"/>
          <ac:spMkLst>
            <pc:docMk/>
            <pc:sldMk cId="3515813679" sldId="3310"/>
            <ac:spMk id="42" creationId="{EB1E877D-70F3-8944-B73E-099FF4A34D68}"/>
          </ac:spMkLst>
        </pc:spChg>
        <pc:spChg chg="del">
          <ac:chgData name="FU Wanqian" userId="S::wanqian.fu.2023@mitb.smu.edu.sg::5cae03f5-6aa0-4036-a3f7-c3c9ff2ada7a" providerId="AD" clId="Web-{38BFFA5F-C088-9EE8-3D1A-0F50AD2F606C}" dt="2024-06-21T09:40:06.786" v="1117"/>
          <ac:spMkLst>
            <pc:docMk/>
            <pc:sldMk cId="3515813679" sldId="3310"/>
            <ac:spMk id="43" creationId="{53FECA3D-FFF7-8A48-B32D-8FC39BA82F96}"/>
          </ac:spMkLst>
        </pc:spChg>
        <pc:spChg chg="del">
          <ac:chgData name="FU Wanqian" userId="S::wanqian.fu.2023@mitb.smu.edu.sg::5cae03f5-6aa0-4036-a3f7-c3c9ff2ada7a" providerId="AD" clId="Web-{38BFFA5F-C088-9EE8-3D1A-0F50AD2F606C}" dt="2024-06-21T09:40:13.255" v="1122"/>
          <ac:spMkLst>
            <pc:docMk/>
            <pc:sldMk cId="3515813679" sldId="3310"/>
            <ac:spMk id="44" creationId="{99B2C072-C158-234D-B748-CD7CCF53E76F}"/>
          </ac:spMkLst>
        </pc:spChg>
        <pc:spChg chg="del">
          <ac:chgData name="FU Wanqian" userId="S::wanqian.fu.2023@mitb.smu.edu.sg::5cae03f5-6aa0-4036-a3f7-c3c9ff2ada7a" providerId="AD" clId="Web-{38BFFA5F-C088-9EE8-3D1A-0F50AD2F606C}" dt="2024-06-21T09:40:14.646" v="1124"/>
          <ac:spMkLst>
            <pc:docMk/>
            <pc:sldMk cId="3515813679" sldId="3310"/>
            <ac:spMk id="45" creationId="{3EF967C6-8F01-5F4F-A834-EBDB0E455A47}"/>
          </ac:spMkLst>
        </pc:spChg>
        <pc:spChg chg="del">
          <ac:chgData name="FU Wanqian" userId="S::wanqian.fu.2023@mitb.smu.edu.sg::5cae03f5-6aa0-4036-a3f7-c3c9ff2ada7a" providerId="AD" clId="Web-{38BFFA5F-C088-9EE8-3D1A-0F50AD2F606C}" dt="2024-06-21T09:40:16.208" v="1126"/>
          <ac:spMkLst>
            <pc:docMk/>
            <pc:sldMk cId="3515813679" sldId="3310"/>
            <ac:spMk id="46" creationId="{804C0322-3CA3-B345-9873-C13B73D6B622}"/>
          </ac:spMkLst>
        </pc:spChg>
        <pc:spChg chg="del">
          <ac:chgData name="FU Wanqian" userId="S::wanqian.fu.2023@mitb.smu.edu.sg::5cae03f5-6aa0-4036-a3f7-c3c9ff2ada7a" providerId="AD" clId="Web-{38BFFA5F-C088-9EE8-3D1A-0F50AD2F606C}" dt="2024-06-21T09:40:17.302" v="1128"/>
          <ac:spMkLst>
            <pc:docMk/>
            <pc:sldMk cId="3515813679" sldId="3310"/>
            <ac:spMk id="47" creationId="{C01ECE5D-4C43-564A-9A16-F93B0051009D}"/>
          </ac:spMkLst>
        </pc:spChg>
        <pc:spChg chg="del">
          <ac:chgData name="FU Wanqian" userId="S::wanqian.fu.2023@mitb.smu.edu.sg::5cae03f5-6aa0-4036-a3f7-c3c9ff2ada7a" providerId="AD" clId="Web-{38BFFA5F-C088-9EE8-3D1A-0F50AD2F606C}" dt="2024-06-21T09:40:18.865" v="1130"/>
          <ac:spMkLst>
            <pc:docMk/>
            <pc:sldMk cId="3515813679" sldId="3310"/>
            <ac:spMk id="48" creationId="{E60D1DC1-9D7A-F149-85E0-1BC7E4F73711}"/>
          </ac:spMkLst>
        </pc:spChg>
        <pc:cxnChg chg="add mod">
          <ac:chgData name="FU Wanqian" userId="S::wanqian.fu.2023@mitb.smu.edu.sg::5cae03f5-6aa0-4036-a3f7-c3c9ff2ada7a" providerId="AD" clId="Web-{38BFFA5F-C088-9EE8-3D1A-0F50AD2F606C}" dt="2024-06-21T09:44:41.312" v="1158" actId="14100"/>
          <ac:cxnSpMkLst>
            <pc:docMk/>
            <pc:sldMk cId="3515813679" sldId="3310"/>
            <ac:cxnSpMk id="25" creationId="{FEABFFAC-B785-5A28-0380-F5CA33A27C9F}"/>
          </ac:cxnSpMkLst>
        </pc:cxnChg>
      </pc:sldChg>
      <pc:sldChg chg="addSp delSp modSp add del addAnim delAnim">
        <pc:chgData name="FU Wanqian" userId="S::wanqian.fu.2023@mitb.smu.edu.sg::5cae03f5-6aa0-4036-a3f7-c3c9ff2ada7a" providerId="AD" clId="Web-{38BFFA5F-C088-9EE8-3D1A-0F50AD2F606C}" dt="2024-06-21T09:18:37.345" v="821"/>
        <pc:sldMkLst>
          <pc:docMk/>
          <pc:sldMk cId="1559507242" sldId="3311"/>
        </pc:sldMkLst>
        <pc:spChg chg="del mod">
          <ac:chgData name="FU Wanqian" userId="S::wanqian.fu.2023@mitb.smu.edu.sg::5cae03f5-6aa0-4036-a3f7-c3c9ff2ada7a" providerId="AD" clId="Web-{38BFFA5F-C088-9EE8-3D1A-0F50AD2F606C}" dt="2024-06-21T09:04:48.235" v="617"/>
          <ac:spMkLst>
            <pc:docMk/>
            <pc:sldMk cId="1559507242" sldId="3311"/>
            <ac:spMk id="3" creationId="{05CB5A75-B328-694B-A011-28868BBE0FB3}"/>
          </ac:spMkLst>
        </pc:spChg>
        <pc:spChg chg="del mod">
          <ac:chgData name="FU Wanqian" userId="S::wanqian.fu.2023@mitb.smu.edu.sg::5cae03f5-6aa0-4036-a3f7-c3c9ff2ada7a" providerId="AD" clId="Web-{38BFFA5F-C088-9EE8-3D1A-0F50AD2F606C}" dt="2024-06-21T09:04:52.532" v="618"/>
          <ac:spMkLst>
            <pc:docMk/>
            <pc:sldMk cId="1559507242" sldId="3311"/>
            <ac:spMk id="4" creationId="{11613C42-C5F0-9642-AC19-445DE3F52432}"/>
          </ac:spMkLst>
        </pc:spChg>
        <pc:spChg chg="del mod">
          <ac:chgData name="FU Wanqian" userId="S::wanqian.fu.2023@mitb.smu.edu.sg::5cae03f5-6aa0-4036-a3f7-c3c9ff2ada7a" providerId="AD" clId="Web-{38BFFA5F-C088-9EE8-3D1A-0F50AD2F606C}" dt="2024-06-21T09:02:29.714" v="574"/>
          <ac:spMkLst>
            <pc:docMk/>
            <pc:sldMk cId="1559507242" sldId="3311"/>
            <ac:spMk id="5" creationId="{39FA794F-5966-1F45-87CB-96E10E9A10CA}"/>
          </ac:spMkLst>
        </pc:spChg>
        <pc:spChg chg="del">
          <ac:chgData name="FU Wanqian" userId="S::wanqian.fu.2023@mitb.smu.edu.sg::5cae03f5-6aa0-4036-a3f7-c3c9ff2ada7a" providerId="AD" clId="Web-{38BFFA5F-C088-9EE8-3D1A-0F50AD2F606C}" dt="2024-06-21T09:04:54.626" v="619"/>
          <ac:spMkLst>
            <pc:docMk/>
            <pc:sldMk cId="1559507242" sldId="3311"/>
            <ac:spMk id="6" creationId="{B7EEBD86-F887-FE44-A96A-7CB61698C555}"/>
          </ac:spMkLst>
        </pc:spChg>
        <pc:spChg chg="del mod">
          <ac:chgData name="FU Wanqian" userId="S::wanqian.fu.2023@mitb.smu.edu.sg::5cae03f5-6aa0-4036-a3f7-c3c9ff2ada7a" providerId="AD" clId="Web-{38BFFA5F-C088-9EE8-3D1A-0F50AD2F606C}" dt="2024-06-21T09:07:07.647" v="661"/>
          <ac:spMkLst>
            <pc:docMk/>
            <pc:sldMk cId="1559507242" sldId="3311"/>
            <ac:spMk id="7" creationId="{358BC847-043A-6145-AECB-130E6742D9F9}"/>
          </ac:spMkLst>
        </pc:spChg>
        <pc:spChg chg="del mod">
          <ac:chgData name="FU Wanqian" userId="S::wanqian.fu.2023@mitb.smu.edu.sg::5cae03f5-6aa0-4036-a3f7-c3c9ff2ada7a" providerId="AD" clId="Web-{38BFFA5F-C088-9EE8-3D1A-0F50AD2F606C}" dt="2024-06-21T09:07:05.818" v="659"/>
          <ac:spMkLst>
            <pc:docMk/>
            <pc:sldMk cId="1559507242" sldId="3311"/>
            <ac:spMk id="8" creationId="{11686D58-47B2-5044-A9F8-7970B33A0345}"/>
          </ac:spMkLst>
        </pc:spChg>
        <pc:spChg chg="del mod">
          <ac:chgData name="FU Wanqian" userId="S::wanqian.fu.2023@mitb.smu.edu.sg::5cae03f5-6aa0-4036-a3f7-c3c9ff2ada7a" providerId="AD" clId="Web-{38BFFA5F-C088-9EE8-3D1A-0F50AD2F606C}" dt="2024-06-21T09:07:04.256" v="658"/>
          <ac:spMkLst>
            <pc:docMk/>
            <pc:sldMk cId="1559507242" sldId="3311"/>
            <ac:spMk id="9" creationId="{FED2F907-8FE5-7244-8D9A-32A7E6DAC492}"/>
          </ac:spMkLst>
        </pc:spChg>
        <pc:spChg chg="del mod">
          <ac:chgData name="FU Wanqian" userId="S::wanqian.fu.2023@mitb.smu.edu.sg::5cae03f5-6aa0-4036-a3f7-c3c9ff2ada7a" providerId="AD" clId="Web-{38BFFA5F-C088-9EE8-3D1A-0F50AD2F606C}" dt="2024-06-21T09:07:09.334" v="663"/>
          <ac:spMkLst>
            <pc:docMk/>
            <pc:sldMk cId="1559507242" sldId="3311"/>
            <ac:spMk id="10" creationId="{0CEB529B-DDB9-0F49-83A1-F74A54767984}"/>
          </ac:spMkLst>
        </pc:spChg>
        <pc:spChg chg="add del mod">
          <ac:chgData name="FU Wanqian" userId="S::wanqian.fu.2023@mitb.smu.edu.sg::5cae03f5-6aa0-4036-a3f7-c3c9ff2ada7a" providerId="AD" clId="Web-{38BFFA5F-C088-9EE8-3D1A-0F50AD2F606C}" dt="2024-06-21T09:07:03.303" v="657"/>
          <ac:spMkLst>
            <pc:docMk/>
            <pc:sldMk cId="1559507242" sldId="3311"/>
            <ac:spMk id="11" creationId="{D6BDDDE4-A791-5272-5570-829F9C93C9F3}"/>
          </ac:spMkLst>
        </pc:spChg>
        <pc:spChg chg="add del mod">
          <ac:chgData name="FU Wanqian" userId="S::wanqian.fu.2023@mitb.smu.edu.sg::5cae03f5-6aa0-4036-a3f7-c3c9ff2ada7a" providerId="AD" clId="Web-{38BFFA5F-C088-9EE8-3D1A-0F50AD2F606C}" dt="2024-06-21T09:07:08.225" v="662"/>
          <ac:spMkLst>
            <pc:docMk/>
            <pc:sldMk cId="1559507242" sldId="3311"/>
            <ac:spMk id="12" creationId="{8CABF7B1-DEB4-4D75-735D-E5C912DEA421}"/>
          </ac:spMkLst>
        </pc:spChg>
        <pc:spChg chg="add del mod">
          <ac:chgData name="FU Wanqian" userId="S::wanqian.fu.2023@mitb.smu.edu.sg::5cae03f5-6aa0-4036-a3f7-c3c9ff2ada7a" providerId="AD" clId="Web-{38BFFA5F-C088-9EE8-3D1A-0F50AD2F606C}" dt="2024-06-21T09:07:06.506" v="660"/>
          <ac:spMkLst>
            <pc:docMk/>
            <pc:sldMk cId="1559507242" sldId="3311"/>
            <ac:spMk id="13" creationId="{33C775C8-BB98-8ED1-D2C3-FE57B797DE95}"/>
          </ac:spMkLst>
        </pc:spChg>
        <pc:spChg chg="add del mod">
          <ac:chgData name="FU Wanqian" userId="S::wanqian.fu.2023@mitb.smu.edu.sg::5cae03f5-6aa0-4036-a3f7-c3c9ff2ada7a" providerId="AD" clId="Web-{38BFFA5F-C088-9EE8-3D1A-0F50AD2F606C}" dt="2024-06-21T09:07:09.912" v="664"/>
          <ac:spMkLst>
            <pc:docMk/>
            <pc:sldMk cId="1559507242" sldId="3311"/>
            <ac:spMk id="14" creationId="{F452D505-E9CB-ED8D-F1AC-13E654128D41}"/>
          </ac:spMkLst>
        </pc:spChg>
        <pc:spChg chg="del">
          <ac:chgData name="FU Wanqian" userId="S::wanqian.fu.2023@mitb.smu.edu.sg::5cae03f5-6aa0-4036-a3f7-c3c9ff2ada7a" providerId="AD" clId="Web-{38BFFA5F-C088-9EE8-3D1A-0F50AD2F606C}" dt="2024-06-21T09:03:12.122" v="585"/>
          <ac:spMkLst>
            <pc:docMk/>
            <pc:sldMk cId="1559507242" sldId="3311"/>
            <ac:spMk id="17" creationId="{1BAC8C87-C578-A746-A9FC-76FE4EFD4A1B}"/>
          </ac:spMkLst>
        </pc:spChg>
        <pc:spChg chg="del">
          <ac:chgData name="FU Wanqian" userId="S::wanqian.fu.2023@mitb.smu.edu.sg::5cae03f5-6aa0-4036-a3f7-c3c9ff2ada7a" providerId="AD" clId="Web-{38BFFA5F-C088-9EE8-3D1A-0F50AD2F606C}" dt="2024-06-21T09:04:36.141" v="612"/>
          <ac:spMkLst>
            <pc:docMk/>
            <pc:sldMk cId="1559507242" sldId="3311"/>
            <ac:spMk id="19" creationId="{6EDBAF3F-6BBC-8543-AA75-61698F77F075}"/>
          </ac:spMkLst>
        </pc:spChg>
        <pc:spChg chg="del">
          <ac:chgData name="FU Wanqian" userId="S::wanqian.fu.2023@mitb.smu.edu.sg::5cae03f5-6aa0-4036-a3f7-c3c9ff2ada7a" providerId="AD" clId="Web-{38BFFA5F-C088-9EE8-3D1A-0F50AD2F606C}" dt="2024-06-21T09:03:15.559" v="586"/>
          <ac:spMkLst>
            <pc:docMk/>
            <pc:sldMk cId="1559507242" sldId="3311"/>
            <ac:spMk id="20" creationId="{032CB7BB-A930-614E-999B-B0A8F37B3621}"/>
          </ac:spMkLst>
        </pc:spChg>
        <pc:spChg chg="del mod">
          <ac:chgData name="FU Wanqian" userId="S::wanqian.fu.2023@mitb.smu.edu.sg::5cae03f5-6aa0-4036-a3f7-c3c9ff2ada7a" providerId="AD" clId="Web-{38BFFA5F-C088-9EE8-3D1A-0F50AD2F606C}" dt="2024-06-21T09:01:18.774" v="551"/>
          <ac:spMkLst>
            <pc:docMk/>
            <pc:sldMk cId="1559507242" sldId="3311"/>
            <ac:spMk id="21" creationId="{B0935320-DABC-6343-829F-6BD15D552CB9}"/>
          </ac:spMkLst>
        </pc:spChg>
        <pc:spChg chg="del mod">
          <ac:chgData name="FU Wanqian" userId="S::wanqian.fu.2023@mitb.smu.edu.sg::5cae03f5-6aa0-4036-a3f7-c3c9ff2ada7a" providerId="AD" clId="Web-{38BFFA5F-C088-9EE8-3D1A-0F50AD2F606C}" dt="2024-06-21T09:09:46.856" v="695"/>
          <ac:spMkLst>
            <pc:docMk/>
            <pc:sldMk cId="1559507242" sldId="3311"/>
            <ac:spMk id="22" creationId="{51F14D20-090F-0746-8459-C9A46B6A6691}"/>
          </ac:spMkLst>
        </pc:spChg>
        <pc:spChg chg="del mod">
          <ac:chgData name="FU Wanqian" userId="S::wanqian.fu.2023@mitb.smu.edu.sg::5cae03f5-6aa0-4036-a3f7-c3c9ff2ada7a" providerId="AD" clId="Web-{38BFFA5F-C088-9EE8-3D1A-0F50AD2F606C}" dt="2024-06-21T09:01:15.195" v="549"/>
          <ac:spMkLst>
            <pc:docMk/>
            <pc:sldMk cId="1559507242" sldId="3311"/>
            <ac:spMk id="23" creationId="{DD4AFC96-3A9D-5B45-A054-9352212CAFA6}"/>
          </ac:spMkLst>
        </pc:spChg>
        <pc:spChg chg="del mod">
          <ac:chgData name="FU Wanqian" userId="S::wanqian.fu.2023@mitb.smu.edu.sg::5cae03f5-6aa0-4036-a3f7-c3c9ff2ada7a" providerId="AD" clId="Web-{38BFFA5F-C088-9EE8-3D1A-0F50AD2F606C}" dt="2024-06-21T09:09:32.121" v="691"/>
          <ac:spMkLst>
            <pc:docMk/>
            <pc:sldMk cId="1559507242" sldId="3311"/>
            <ac:spMk id="24" creationId="{56F2B8E2-32C5-C147-8110-706DCD31E75D}"/>
          </ac:spMkLst>
        </pc:spChg>
        <pc:spChg chg="del mod">
          <ac:chgData name="FU Wanqian" userId="S::wanqian.fu.2023@mitb.smu.edu.sg::5cae03f5-6aa0-4036-a3f7-c3c9ff2ada7a" providerId="AD" clId="Web-{38BFFA5F-C088-9EE8-3D1A-0F50AD2F606C}" dt="2024-06-21T09:01:11.039" v="546"/>
          <ac:spMkLst>
            <pc:docMk/>
            <pc:sldMk cId="1559507242" sldId="3311"/>
            <ac:spMk id="27" creationId="{CCEF865C-D742-DF47-8F65-B24D30660FF8}"/>
          </ac:spMkLst>
        </pc:spChg>
        <pc:spChg chg="del mod">
          <ac:chgData name="FU Wanqian" userId="S::wanqian.fu.2023@mitb.smu.edu.sg::5cae03f5-6aa0-4036-a3f7-c3c9ff2ada7a" providerId="AD" clId="Web-{38BFFA5F-C088-9EE8-3D1A-0F50AD2F606C}" dt="2024-06-21T09:09:29.308" v="689"/>
          <ac:spMkLst>
            <pc:docMk/>
            <pc:sldMk cId="1559507242" sldId="3311"/>
            <ac:spMk id="28" creationId="{8750A3B8-7D88-DC47-9FAC-16B43A4BF461}"/>
          </ac:spMkLst>
        </pc:spChg>
        <pc:spChg chg="del mod">
          <ac:chgData name="FU Wanqian" userId="S::wanqian.fu.2023@mitb.smu.edu.sg::5cae03f5-6aa0-4036-a3f7-c3c9ff2ada7a" providerId="AD" clId="Web-{38BFFA5F-C088-9EE8-3D1A-0F50AD2F606C}" dt="2024-06-21T09:01:06.054" v="543"/>
          <ac:spMkLst>
            <pc:docMk/>
            <pc:sldMk cId="1559507242" sldId="3311"/>
            <ac:spMk id="29" creationId="{FBF9F3A7-9CBA-3C4E-B0C9-33942BA29D7D}"/>
          </ac:spMkLst>
        </pc:spChg>
        <pc:spChg chg="del mod">
          <ac:chgData name="FU Wanqian" userId="S::wanqian.fu.2023@mitb.smu.edu.sg::5cae03f5-6aa0-4036-a3f7-c3c9ff2ada7a" providerId="AD" clId="Web-{38BFFA5F-C088-9EE8-3D1A-0F50AD2F606C}" dt="2024-06-21T09:10:00.731" v="700"/>
          <ac:spMkLst>
            <pc:docMk/>
            <pc:sldMk cId="1559507242" sldId="3311"/>
            <ac:spMk id="30" creationId="{7EB66DE2-E7EC-BC48-9573-2E0C973D6990}"/>
          </ac:spMkLst>
        </pc:spChg>
        <pc:spChg chg="mod">
          <ac:chgData name="FU Wanqian" userId="S::wanqian.fu.2023@mitb.smu.edu.sg::5cae03f5-6aa0-4036-a3f7-c3c9ff2ada7a" providerId="AD" clId="Web-{38BFFA5F-C088-9EE8-3D1A-0F50AD2F606C}" dt="2024-06-21T08:56:05.183" v="498" actId="14100"/>
          <ac:spMkLst>
            <pc:docMk/>
            <pc:sldMk cId="1559507242" sldId="3311"/>
            <ac:spMk id="40" creationId="{B4C75A6D-25DC-564A-A46A-B7120BD7C354}"/>
          </ac:spMkLst>
        </pc:spChg>
        <pc:spChg chg="del mod">
          <ac:chgData name="FU Wanqian" userId="S::wanqian.fu.2023@mitb.smu.edu.sg::5cae03f5-6aa0-4036-a3f7-c3c9ff2ada7a" providerId="AD" clId="Web-{38BFFA5F-C088-9EE8-3D1A-0F50AD2F606C}" dt="2024-06-21T08:55:57.511" v="495"/>
          <ac:spMkLst>
            <pc:docMk/>
            <pc:sldMk cId="1559507242" sldId="3311"/>
            <ac:spMk id="41" creationId="{C875376F-D11E-3E45-AB14-DA6D7B70F383}"/>
          </ac:spMkLst>
        </pc:spChg>
        <pc:spChg chg="del">
          <ac:chgData name="FU Wanqian" userId="S::wanqian.fu.2023@mitb.smu.edu.sg::5cae03f5-6aa0-4036-a3f7-c3c9ff2ada7a" providerId="AD" clId="Web-{38BFFA5F-C088-9EE8-3D1A-0F50AD2F606C}" dt="2024-06-21T09:02:31.964" v="575"/>
          <ac:spMkLst>
            <pc:docMk/>
            <pc:sldMk cId="1559507242" sldId="3311"/>
            <ac:spMk id="42" creationId="{C9937AF3-AF9C-8747-9870-AC61D3C27CD8}"/>
          </ac:spMkLst>
        </pc:spChg>
        <pc:spChg chg="del">
          <ac:chgData name="FU Wanqian" userId="S::wanqian.fu.2023@mitb.smu.edu.sg::5cae03f5-6aa0-4036-a3f7-c3c9ff2ada7a" providerId="AD" clId="Web-{38BFFA5F-C088-9EE8-3D1A-0F50AD2F606C}" dt="2024-06-21T09:04:29.125" v="611"/>
          <ac:spMkLst>
            <pc:docMk/>
            <pc:sldMk cId="1559507242" sldId="3311"/>
            <ac:spMk id="44" creationId="{D7E19BBD-5C81-C14B-9B3C-1E15A5BCFA07}"/>
          </ac:spMkLst>
        </pc:spChg>
        <pc:spChg chg="del">
          <ac:chgData name="FU Wanqian" userId="S::wanqian.fu.2023@mitb.smu.edu.sg::5cae03f5-6aa0-4036-a3f7-c3c9ff2ada7a" providerId="AD" clId="Web-{38BFFA5F-C088-9EE8-3D1A-0F50AD2F606C}" dt="2024-06-21T09:04:27.125" v="610"/>
          <ac:spMkLst>
            <pc:docMk/>
            <pc:sldMk cId="1559507242" sldId="3311"/>
            <ac:spMk id="45" creationId="{7735FD05-71A1-6346-A0E6-0FF649624834}"/>
          </ac:spMkLst>
        </pc:spChg>
        <pc:graphicFrameChg chg="add mod modGraphic">
          <ac:chgData name="FU Wanqian" userId="S::wanqian.fu.2023@mitb.smu.edu.sg::5cae03f5-6aa0-4036-a3f7-c3c9ff2ada7a" providerId="AD" clId="Web-{38BFFA5F-C088-9EE8-3D1A-0F50AD2F606C}" dt="2024-06-21T09:12:13.112" v="728" actId="1076"/>
          <ac:graphicFrameMkLst>
            <pc:docMk/>
            <pc:sldMk cId="1559507242" sldId="3311"/>
            <ac:graphicFrameMk id="15" creationId="{61DD887F-A5A5-EC78-81E8-8B3898DFFC36}"/>
          </ac:graphicFrameMkLst>
        </pc:graphicFrameChg>
      </pc:sldChg>
      <pc:sldChg chg="addSp delSp modSp addAnim delAnim">
        <pc:chgData name="FU Wanqian" userId="S::wanqian.fu.2023@mitb.smu.edu.sg::5cae03f5-6aa0-4036-a3f7-c3c9ff2ada7a" providerId="AD" clId="Web-{38BFFA5F-C088-9EE8-3D1A-0F50AD2F606C}" dt="2024-06-21T08:52:21.253" v="478"/>
        <pc:sldMkLst>
          <pc:docMk/>
          <pc:sldMk cId="1658449072" sldId="3377"/>
        </pc:sldMkLst>
        <pc:spChg chg="del">
          <ac:chgData name="FU Wanqian" userId="S::wanqian.fu.2023@mitb.smu.edu.sg::5cae03f5-6aa0-4036-a3f7-c3c9ff2ada7a" providerId="AD" clId="Web-{38BFFA5F-C088-9EE8-3D1A-0F50AD2F606C}" dt="2024-06-21T08:17:08.577" v="35"/>
          <ac:spMkLst>
            <pc:docMk/>
            <pc:sldMk cId="1658449072" sldId="3377"/>
            <ac:spMk id="2" creationId="{9A1DE0D0-1A4C-E448-8CCE-61FA2E6C8760}"/>
          </ac:spMkLst>
        </pc:spChg>
        <pc:spChg chg="del">
          <ac:chgData name="FU Wanqian" userId="S::wanqian.fu.2023@mitb.smu.edu.sg::5cae03f5-6aa0-4036-a3f7-c3c9ff2ada7a" providerId="AD" clId="Web-{38BFFA5F-C088-9EE8-3D1A-0F50AD2F606C}" dt="2024-06-21T08:17:11.124" v="36"/>
          <ac:spMkLst>
            <pc:docMk/>
            <pc:sldMk cId="1658449072" sldId="3377"/>
            <ac:spMk id="3" creationId="{8E1EED46-C82D-4C4E-A365-9FAA06D1B6C6}"/>
          </ac:spMkLst>
        </pc:spChg>
        <pc:spChg chg="mod topLvl">
          <ac:chgData name="FU Wanqian" userId="S::wanqian.fu.2023@mitb.smu.edu.sg::5cae03f5-6aa0-4036-a3f7-c3c9ff2ada7a" providerId="AD" clId="Web-{38BFFA5F-C088-9EE8-3D1A-0F50AD2F606C}" dt="2024-06-21T08:52:21.253" v="478"/>
          <ac:spMkLst>
            <pc:docMk/>
            <pc:sldMk cId="1658449072" sldId="3377"/>
            <ac:spMk id="4" creationId="{ADAF8145-C228-FE4F-BB8C-3AD9820A6476}"/>
          </ac:spMkLst>
        </pc:spChg>
        <pc:spChg chg="mod topLvl">
          <ac:chgData name="FU Wanqian" userId="S::wanqian.fu.2023@mitb.smu.edu.sg::5cae03f5-6aa0-4036-a3f7-c3c9ff2ada7a" providerId="AD" clId="Web-{38BFFA5F-C088-9EE8-3D1A-0F50AD2F606C}" dt="2024-06-21T08:52:21.253" v="478"/>
          <ac:spMkLst>
            <pc:docMk/>
            <pc:sldMk cId="1658449072" sldId="3377"/>
            <ac:spMk id="5" creationId="{9B196712-20B3-0645-9E85-2D9294570AE7}"/>
          </ac:spMkLst>
        </pc:spChg>
        <pc:spChg chg="add mod">
          <ac:chgData name="FU Wanqian" userId="S::wanqian.fu.2023@mitb.smu.edu.sg::5cae03f5-6aa0-4036-a3f7-c3c9ff2ada7a" providerId="AD" clId="Web-{38BFFA5F-C088-9EE8-3D1A-0F50AD2F606C}" dt="2024-06-21T08:17:19.359" v="41" actId="1076"/>
          <ac:spMkLst>
            <pc:docMk/>
            <pc:sldMk cId="1658449072" sldId="3377"/>
            <ac:spMk id="6" creationId="{7A1D11BB-A2ED-422B-990F-B59BA40E3E5C}"/>
          </ac:spMkLst>
        </pc:spChg>
        <pc:spChg chg="add mod">
          <ac:chgData name="FU Wanqian" userId="S::wanqian.fu.2023@mitb.smu.edu.sg::5cae03f5-6aa0-4036-a3f7-c3c9ff2ada7a" providerId="AD" clId="Web-{38BFFA5F-C088-9EE8-3D1A-0F50AD2F606C}" dt="2024-06-21T08:51:43.689" v="476" actId="20577"/>
          <ac:spMkLst>
            <pc:docMk/>
            <pc:sldMk cId="1658449072" sldId="3377"/>
            <ac:spMk id="7" creationId="{94C906E7-B45F-C523-3403-CD5A56C33F12}"/>
          </ac:spMkLst>
        </pc:spChg>
        <pc:spChg chg="del mod">
          <ac:chgData name="FU Wanqian" userId="S::wanqian.fu.2023@mitb.smu.edu.sg::5cae03f5-6aa0-4036-a3f7-c3c9ff2ada7a" providerId="AD" clId="Web-{38BFFA5F-C088-9EE8-3D1A-0F50AD2F606C}" dt="2024-06-21T08:17:50.985" v="44"/>
          <ac:spMkLst>
            <pc:docMk/>
            <pc:sldMk cId="1658449072" sldId="3377"/>
            <ac:spMk id="8" creationId="{88B26D8A-4659-4742-A814-8D29B1F0B12B}"/>
          </ac:spMkLst>
        </pc:spChg>
        <pc:spChg chg="add mod">
          <ac:chgData name="FU Wanqian" userId="S::wanqian.fu.2023@mitb.smu.edu.sg::5cae03f5-6aa0-4036-a3f7-c3c9ff2ada7a" providerId="AD" clId="Web-{38BFFA5F-C088-9EE8-3D1A-0F50AD2F606C}" dt="2024-06-21T08:48:38.119" v="442" actId="1076"/>
          <ac:spMkLst>
            <pc:docMk/>
            <pc:sldMk cId="1658449072" sldId="3377"/>
            <ac:spMk id="10" creationId="{A508D56B-FE67-3C43-87C6-574B58664EB8}"/>
          </ac:spMkLst>
        </pc:spChg>
        <pc:spChg chg="del mod">
          <ac:chgData name="FU Wanqian" userId="S::wanqian.fu.2023@mitb.smu.edu.sg::5cae03f5-6aa0-4036-a3f7-c3c9ff2ada7a" providerId="AD" clId="Web-{38BFFA5F-C088-9EE8-3D1A-0F50AD2F606C}" dt="2024-06-21T08:19:09.222" v="56"/>
          <ac:spMkLst>
            <pc:docMk/>
            <pc:sldMk cId="1658449072" sldId="3377"/>
            <ac:spMk id="11" creationId="{5F6A7E1B-3667-CB49-BFD1-777E26EF6CF7}"/>
          </ac:spMkLst>
        </pc:spChg>
        <pc:spChg chg="del mod">
          <ac:chgData name="FU Wanqian" userId="S::wanqian.fu.2023@mitb.smu.edu.sg::5cae03f5-6aa0-4036-a3f7-c3c9ff2ada7a" providerId="AD" clId="Web-{38BFFA5F-C088-9EE8-3D1A-0F50AD2F606C}" dt="2024-06-21T08:38:57.378" v="306"/>
          <ac:spMkLst>
            <pc:docMk/>
            <pc:sldMk cId="1658449072" sldId="3377"/>
            <ac:spMk id="12" creationId="{195C1C67-8078-4649-8D0C-A648C0981AD1}"/>
          </ac:spMkLst>
        </pc:spChg>
        <pc:spChg chg="mod">
          <ac:chgData name="FU Wanqian" userId="S::wanqian.fu.2023@mitb.smu.edu.sg::5cae03f5-6aa0-4036-a3f7-c3c9ff2ada7a" providerId="AD" clId="Web-{38BFFA5F-C088-9EE8-3D1A-0F50AD2F606C}" dt="2024-06-21T08:47:24.569" v="411" actId="14100"/>
          <ac:spMkLst>
            <pc:docMk/>
            <pc:sldMk cId="1658449072" sldId="3377"/>
            <ac:spMk id="14" creationId="{DA172848-A1CE-1C4F-9A33-616CE7D35E09}"/>
          </ac:spMkLst>
        </pc:spChg>
        <pc:spChg chg="del">
          <ac:chgData name="FU Wanqian" userId="S::wanqian.fu.2023@mitb.smu.edu.sg::5cae03f5-6aa0-4036-a3f7-c3c9ff2ada7a" providerId="AD" clId="Web-{38BFFA5F-C088-9EE8-3D1A-0F50AD2F606C}" dt="2024-06-21T08:18:23.033" v="51"/>
          <ac:spMkLst>
            <pc:docMk/>
            <pc:sldMk cId="1658449072" sldId="3377"/>
            <ac:spMk id="15" creationId="{C17A44A6-CF7F-9B40-977A-8B49A8D46D4C}"/>
          </ac:spMkLst>
        </pc:spChg>
        <pc:spChg chg="mod">
          <ac:chgData name="FU Wanqian" userId="S::wanqian.fu.2023@mitb.smu.edu.sg::5cae03f5-6aa0-4036-a3f7-c3c9ff2ada7a" providerId="AD" clId="Web-{38BFFA5F-C088-9EE8-3D1A-0F50AD2F606C}" dt="2024-06-21T08:41:17.477" v="332" actId="1076"/>
          <ac:spMkLst>
            <pc:docMk/>
            <pc:sldMk cId="1658449072" sldId="3377"/>
            <ac:spMk id="17" creationId="{3927F1AF-3B76-8341-8A5D-2E4A70B5B945}"/>
          </ac:spMkLst>
        </pc:spChg>
        <pc:spChg chg="del">
          <ac:chgData name="FU Wanqian" userId="S::wanqian.fu.2023@mitb.smu.edu.sg::5cae03f5-6aa0-4036-a3f7-c3c9ff2ada7a" providerId="AD" clId="Web-{38BFFA5F-C088-9EE8-3D1A-0F50AD2F606C}" dt="2024-06-21T08:24:12.328" v="133"/>
          <ac:spMkLst>
            <pc:docMk/>
            <pc:sldMk cId="1658449072" sldId="3377"/>
            <ac:spMk id="18" creationId="{6B21DFFC-5DC5-E046-A7F7-DB4D9B400D3D}"/>
          </ac:spMkLst>
        </pc:spChg>
        <pc:spChg chg="mod">
          <ac:chgData name="FU Wanqian" userId="S::wanqian.fu.2023@mitb.smu.edu.sg::5cae03f5-6aa0-4036-a3f7-c3c9ff2ada7a" providerId="AD" clId="Web-{38BFFA5F-C088-9EE8-3D1A-0F50AD2F606C}" dt="2024-06-21T08:48:33.213" v="441" actId="14100"/>
          <ac:spMkLst>
            <pc:docMk/>
            <pc:sldMk cId="1658449072" sldId="3377"/>
            <ac:spMk id="20" creationId="{EB6F6AE6-F78F-BD47-B7BE-23E1AFAA26C7}"/>
          </ac:spMkLst>
        </pc:spChg>
        <pc:spChg chg="del">
          <ac:chgData name="FU Wanqian" userId="S::wanqian.fu.2023@mitb.smu.edu.sg::5cae03f5-6aa0-4036-a3f7-c3c9ff2ada7a" providerId="AD" clId="Web-{38BFFA5F-C088-9EE8-3D1A-0F50AD2F606C}" dt="2024-06-21T08:18:38.268" v="54"/>
          <ac:spMkLst>
            <pc:docMk/>
            <pc:sldMk cId="1658449072" sldId="3377"/>
            <ac:spMk id="21" creationId="{73E4C52D-CBE8-0B47-8436-40AE65D179E9}"/>
          </ac:spMkLst>
        </pc:spChg>
        <pc:spChg chg="mod topLvl">
          <ac:chgData name="FU Wanqian" userId="S::wanqian.fu.2023@mitb.smu.edu.sg::5cae03f5-6aa0-4036-a3f7-c3c9ff2ada7a" providerId="AD" clId="Web-{38BFFA5F-C088-9EE8-3D1A-0F50AD2F606C}" dt="2024-06-21T08:46:25.036" v="391" actId="1076"/>
          <ac:spMkLst>
            <pc:docMk/>
            <pc:sldMk cId="1658449072" sldId="3377"/>
            <ac:spMk id="25" creationId="{A8EE8CB4-6AA2-5ED7-E072-1D892CF7D56D}"/>
          </ac:spMkLst>
        </pc:spChg>
        <pc:spChg chg="del topLvl">
          <ac:chgData name="FU Wanqian" userId="S::wanqian.fu.2023@mitb.smu.edu.sg::5cae03f5-6aa0-4036-a3f7-c3c9ff2ada7a" providerId="AD" clId="Web-{38BFFA5F-C088-9EE8-3D1A-0F50AD2F606C}" dt="2024-06-21T08:22:59.981" v="116"/>
          <ac:spMkLst>
            <pc:docMk/>
            <pc:sldMk cId="1658449072" sldId="3377"/>
            <ac:spMk id="27" creationId="{C84E4623-2DC7-6226-362B-3618EFCB6CDC}"/>
          </ac:spMkLst>
        </pc:spChg>
        <pc:spChg chg="add mod">
          <ac:chgData name="FU Wanqian" userId="S::wanqian.fu.2023@mitb.smu.edu.sg::5cae03f5-6aa0-4036-a3f7-c3c9ff2ada7a" providerId="AD" clId="Web-{38BFFA5F-C088-9EE8-3D1A-0F50AD2F606C}" dt="2024-06-21T08:41:20.711" v="333" actId="1076"/>
          <ac:spMkLst>
            <pc:docMk/>
            <pc:sldMk cId="1658449072" sldId="3377"/>
            <ac:spMk id="30" creationId="{552C722B-B62F-45AB-0B98-E94DF38525C6}"/>
          </ac:spMkLst>
        </pc:spChg>
        <pc:spChg chg="add del mod">
          <ac:chgData name="FU Wanqian" userId="S::wanqian.fu.2023@mitb.smu.edu.sg::5cae03f5-6aa0-4036-a3f7-c3c9ff2ada7a" providerId="AD" clId="Web-{38BFFA5F-C088-9EE8-3D1A-0F50AD2F606C}" dt="2024-06-21T08:28:36.447" v="176"/>
          <ac:spMkLst>
            <pc:docMk/>
            <pc:sldMk cId="1658449072" sldId="3377"/>
            <ac:spMk id="34" creationId="{2637AB1D-D2BF-1595-2CB6-C6D734E5CB6C}"/>
          </ac:spMkLst>
        </pc:spChg>
        <pc:spChg chg="add mod">
          <ac:chgData name="FU Wanqian" userId="S::wanqian.fu.2023@mitb.smu.edu.sg::5cae03f5-6aa0-4036-a3f7-c3c9ff2ada7a" providerId="AD" clId="Web-{38BFFA5F-C088-9EE8-3D1A-0F50AD2F606C}" dt="2024-06-21T08:41:33.774" v="336" actId="1076"/>
          <ac:spMkLst>
            <pc:docMk/>
            <pc:sldMk cId="1658449072" sldId="3377"/>
            <ac:spMk id="35" creationId="{7E540263-28B2-B4F7-C45B-19FA362B57F1}"/>
          </ac:spMkLst>
        </pc:spChg>
        <pc:spChg chg="del">
          <ac:chgData name="FU Wanqian" userId="S::wanqian.fu.2023@mitb.smu.edu.sg::5cae03f5-6aa0-4036-a3f7-c3c9ff2ada7a" providerId="AD" clId="Web-{38BFFA5F-C088-9EE8-3D1A-0F50AD2F606C}" dt="2024-06-21T08:18:16.173" v="49"/>
          <ac:spMkLst>
            <pc:docMk/>
            <pc:sldMk cId="1658449072" sldId="3377"/>
            <ac:spMk id="39" creationId="{41E7824B-4B8F-9E4C-9749-1AB1FCFB4520}"/>
          </ac:spMkLst>
        </pc:spChg>
        <pc:spChg chg="del">
          <ac:chgData name="FU Wanqian" userId="S::wanqian.fu.2023@mitb.smu.edu.sg::5cae03f5-6aa0-4036-a3f7-c3c9ff2ada7a" providerId="AD" clId="Web-{38BFFA5F-C088-9EE8-3D1A-0F50AD2F606C}" dt="2024-06-21T08:18:34.690" v="53"/>
          <ac:spMkLst>
            <pc:docMk/>
            <pc:sldMk cId="1658449072" sldId="3377"/>
            <ac:spMk id="40" creationId="{FF1F7B7A-EE2D-CB45-8BB2-05E058DFB691}"/>
          </ac:spMkLst>
        </pc:spChg>
        <pc:spChg chg="add mod">
          <ac:chgData name="FU Wanqian" userId="S::wanqian.fu.2023@mitb.smu.edu.sg::5cae03f5-6aa0-4036-a3f7-c3c9ff2ada7a" providerId="AD" clId="Web-{38BFFA5F-C088-9EE8-3D1A-0F50AD2F606C}" dt="2024-06-21T08:49:15.011" v="457" actId="20577"/>
          <ac:spMkLst>
            <pc:docMk/>
            <pc:sldMk cId="1658449072" sldId="3377"/>
            <ac:spMk id="50" creationId="{A47051E9-B296-7BDE-DAA4-69A76AB10865}"/>
          </ac:spMkLst>
        </pc:spChg>
        <pc:spChg chg="add mod">
          <ac:chgData name="FU Wanqian" userId="S::wanqian.fu.2023@mitb.smu.edu.sg::5cae03f5-6aa0-4036-a3f7-c3c9ff2ada7a" providerId="AD" clId="Web-{38BFFA5F-C088-9EE8-3D1A-0F50AD2F606C}" dt="2024-06-21T08:51:42.126" v="474" actId="1076"/>
          <ac:spMkLst>
            <pc:docMk/>
            <pc:sldMk cId="1658449072" sldId="3377"/>
            <ac:spMk id="54" creationId="{06D2AC46-7577-DBA8-CAF7-88B381178AF6}"/>
          </ac:spMkLst>
        </pc:spChg>
        <pc:grpChg chg="add mod">
          <ac:chgData name="FU Wanqian" userId="S::wanqian.fu.2023@mitb.smu.edu.sg::5cae03f5-6aa0-4036-a3f7-c3c9ff2ada7a" providerId="AD" clId="Web-{38BFFA5F-C088-9EE8-3D1A-0F50AD2F606C}" dt="2024-06-21T08:46:21.348" v="390" actId="1076"/>
          <ac:grpSpMkLst>
            <pc:docMk/>
            <pc:sldMk cId="1658449072" sldId="3377"/>
            <ac:grpSpMk id="22" creationId="{ADF47800-5729-E940-33BE-C76AA3DB0D02}"/>
          </ac:grpSpMkLst>
        </pc:grpChg>
        <pc:grpChg chg="add del mod">
          <ac:chgData name="FU Wanqian" userId="S::wanqian.fu.2023@mitb.smu.edu.sg::5cae03f5-6aa0-4036-a3f7-c3c9ff2ada7a" providerId="AD" clId="Web-{38BFFA5F-C088-9EE8-3D1A-0F50AD2F606C}" dt="2024-06-21T08:22:59.981" v="116"/>
          <ac:grpSpMkLst>
            <pc:docMk/>
            <pc:sldMk cId="1658449072" sldId="3377"/>
            <ac:grpSpMk id="28" creationId="{4A2DE7E8-B7A3-D56C-8C88-CC34FEF36436}"/>
          </ac:grpSpMkLst>
        </pc:grpChg>
        <pc:grpChg chg="add del">
          <ac:chgData name="FU Wanqian" userId="S::wanqian.fu.2023@mitb.smu.edu.sg::5cae03f5-6aa0-4036-a3f7-c3c9ff2ada7a" providerId="AD" clId="Web-{38BFFA5F-C088-9EE8-3D1A-0F50AD2F606C}" dt="2024-06-21T08:52:21.253" v="478"/>
          <ac:grpSpMkLst>
            <pc:docMk/>
            <pc:sldMk cId="1658449072" sldId="3377"/>
            <ac:grpSpMk id="55" creationId="{C6D40925-82B4-9207-68E2-3136F084AE63}"/>
          </ac:grpSpMkLst>
        </pc:grpChg>
        <pc:picChg chg="add mod">
          <ac:chgData name="FU Wanqian" userId="S::wanqian.fu.2023@mitb.smu.edu.sg::5cae03f5-6aa0-4036-a3f7-c3c9ff2ada7a" providerId="AD" clId="Web-{38BFFA5F-C088-9EE8-3D1A-0F50AD2F606C}" dt="2024-06-21T08:41:27.993" v="335" actId="1076"/>
          <ac:picMkLst>
            <pc:docMk/>
            <pc:sldMk cId="1658449072" sldId="3377"/>
            <ac:picMk id="31" creationId="{E6B7784D-BDDC-FF8F-B281-10BFC392DB92}"/>
          </ac:picMkLst>
        </pc:picChg>
        <pc:picChg chg="add del mod">
          <ac:chgData name="FU Wanqian" userId="S::wanqian.fu.2023@mitb.smu.edu.sg::5cae03f5-6aa0-4036-a3f7-c3c9ff2ada7a" providerId="AD" clId="Web-{38BFFA5F-C088-9EE8-3D1A-0F50AD2F606C}" dt="2024-06-21T08:33:05.177" v="226"/>
          <ac:picMkLst>
            <pc:docMk/>
            <pc:sldMk cId="1658449072" sldId="3377"/>
            <ac:picMk id="41" creationId="{5911FEDE-0784-14A1-5CC1-C379B15125F4}"/>
          </ac:picMkLst>
        </pc:picChg>
        <pc:cxnChg chg="mod">
          <ac:chgData name="FU Wanqian" userId="S::wanqian.fu.2023@mitb.smu.edu.sg::5cae03f5-6aa0-4036-a3f7-c3c9ff2ada7a" providerId="AD" clId="Web-{38BFFA5F-C088-9EE8-3D1A-0F50AD2F606C}" dt="2024-06-21T08:45:59.035" v="386" actId="14100"/>
          <ac:cxnSpMkLst>
            <pc:docMk/>
            <pc:sldMk cId="1658449072" sldId="3377"/>
            <ac:cxnSpMk id="23" creationId="{6B5EF1F2-160E-DD4A-891A-23A7A56B759B}"/>
          </ac:cxnSpMkLst>
        </pc:cxnChg>
        <pc:cxnChg chg="mod">
          <ac:chgData name="FU Wanqian" userId="S::wanqian.fu.2023@mitb.smu.edu.sg::5cae03f5-6aa0-4036-a3f7-c3c9ff2ada7a" providerId="AD" clId="Web-{38BFFA5F-C088-9EE8-3D1A-0F50AD2F606C}" dt="2024-06-21T08:45:55.644" v="385" actId="14100"/>
          <ac:cxnSpMkLst>
            <pc:docMk/>
            <pc:sldMk cId="1658449072" sldId="3377"/>
            <ac:cxnSpMk id="26" creationId="{1C27F587-3159-224E-A526-39AEC73590ED}"/>
          </ac:cxnSpMkLst>
        </pc:cxnChg>
        <pc:cxnChg chg="del mod">
          <ac:chgData name="FU Wanqian" userId="S::wanqian.fu.2023@mitb.smu.edu.sg::5cae03f5-6aa0-4036-a3f7-c3c9ff2ada7a" providerId="AD" clId="Web-{38BFFA5F-C088-9EE8-3D1A-0F50AD2F606C}" dt="2024-06-21T08:37:56.844" v="294"/>
          <ac:cxnSpMkLst>
            <pc:docMk/>
            <pc:sldMk cId="1658449072" sldId="3377"/>
            <ac:cxnSpMk id="29" creationId="{A393C9D2-72B7-514F-8DF9-BD2CF0B02655}"/>
          </ac:cxnSpMkLst>
        </pc:cxnChg>
        <pc:cxnChg chg="del mod">
          <ac:chgData name="FU Wanqian" userId="S::wanqian.fu.2023@mitb.smu.edu.sg::5cae03f5-6aa0-4036-a3f7-c3c9ff2ada7a" providerId="AD" clId="Web-{38BFFA5F-C088-9EE8-3D1A-0F50AD2F606C}" dt="2024-06-21T08:37:58.985" v="295"/>
          <ac:cxnSpMkLst>
            <pc:docMk/>
            <pc:sldMk cId="1658449072" sldId="3377"/>
            <ac:cxnSpMk id="32" creationId="{F8C6E854-3CB1-8F42-B80F-543B28D75F53}"/>
          </ac:cxnSpMkLst>
        </pc:cxnChg>
        <pc:cxnChg chg="add mod">
          <ac:chgData name="FU Wanqian" userId="S::wanqian.fu.2023@mitb.smu.edu.sg::5cae03f5-6aa0-4036-a3f7-c3c9ff2ada7a" providerId="AD" clId="Web-{38BFFA5F-C088-9EE8-3D1A-0F50AD2F606C}" dt="2024-06-21T08:41:25.008" v="334" actId="1076"/>
          <ac:cxnSpMkLst>
            <pc:docMk/>
            <pc:sldMk cId="1658449072" sldId="3377"/>
            <ac:cxnSpMk id="33" creationId="{00D4AC11-A0EB-C11F-087D-E8A1B307CC05}"/>
          </ac:cxnSpMkLst>
        </pc:cxnChg>
        <pc:cxnChg chg="del mod">
          <ac:chgData name="FU Wanqian" userId="S::wanqian.fu.2023@mitb.smu.edu.sg::5cae03f5-6aa0-4036-a3f7-c3c9ff2ada7a" providerId="AD" clId="Web-{38BFFA5F-C088-9EE8-3D1A-0F50AD2F606C}" dt="2024-06-21T08:17:58.501" v="45"/>
          <ac:cxnSpMkLst>
            <pc:docMk/>
            <pc:sldMk cId="1658449072" sldId="3377"/>
            <ac:cxnSpMk id="36" creationId="{04C607B8-8E73-2844-8D49-5E47CD8161ED}"/>
          </ac:cxnSpMkLst>
        </pc:cxnChg>
        <pc:cxnChg chg="add del mod">
          <ac:chgData name="FU Wanqian" userId="S::wanqian.fu.2023@mitb.smu.edu.sg::5cae03f5-6aa0-4036-a3f7-c3c9ff2ada7a" providerId="AD" clId="Web-{38BFFA5F-C088-9EE8-3D1A-0F50AD2F606C}" dt="2024-06-21T08:33:12.271" v="231"/>
          <ac:cxnSpMkLst>
            <pc:docMk/>
            <pc:sldMk cId="1658449072" sldId="3377"/>
            <ac:cxnSpMk id="37" creationId="{D975D740-5D82-BE5C-035C-BAE488A326CB}"/>
          </ac:cxnSpMkLst>
        </pc:cxnChg>
        <pc:cxnChg chg="mod">
          <ac:chgData name="FU Wanqian" userId="S::wanqian.fu.2023@mitb.smu.edu.sg::5cae03f5-6aa0-4036-a3f7-c3c9ff2ada7a" providerId="AD" clId="Web-{38BFFA5F-C088-9EE8-3D1A-0F50AD2F606C}" dt="2024-06-21T08:42:32.980" v="350" actId="14100"/>
          <ac:cxnSpMkLst>
            <pc:docMk/>
            <pc:sldMk cId="1658449072" sldId="3377"/>
            <ac:cxnSpMk id="38" creationId="{2B05ACF3-7A39-274A-896F-50B742A23083}"/>
          </ac:cxnSpMkLst>
        </pc:cxnChg>
        <pc:cxnChg chg="add del">
          <ac:chgData name="FU Wanqian" userId="S::wanqian.fu.2023@mitb.smu.edu.sg::5cae03f5-6aa0-4036-a3f7-c3c9ff2ada7a" providerId="AD" clId="Web-{38BFFA5F-C088-9EE8-3D1A-0F50AD2F606C}" dt="2024-06-21T08:38:14.157" v="297"/>
          <ac:cxnSpMkLst>
            <pc:docMk/>
            <pc:sldMk cId="1658449072" sldId="3377"/>
            <ac:cxnSpMk id="42" creationId="{B33D1EC8-C32E-AD99-6ECE-7E20FDDCEBA4}"/>
          </ac:cxnSpMkLst>
        </pc:cxnChg>
        <pc:cxnChg chg="add del mod">
          <ac:chgData name="FU Wanqian" userId="S::wanqian.fu.2023@mitb.smu.edu.sg::5cae03f5-6aa0-4036-a3f7-c3c9ff2ada7a" providerId="AD" clId="Web-{38BFFA5F-C088-9EE8-3D1A-0F50AD2F606C}" dt="2024-06-21T08:42:35.933" v="351"/>
          <ac:cxnSpMkLst>
            <pc:docMk/>
            <pc:sldMk cId="1658449072" sldId="3377"/>
            <ac:cxnSpMk id="44" creationId="{9939EF52-4CD0-7A53-C2C5-AE31B599AC19}"/>
          </ac:cxnSpMkLst>
        </pc:cxnChg>
        <pc:cxnChg chg="add del mod">
          <ac:chgData name="FU Wanqian" userId="S::wanqian.fu.2023@mitb.smu.edu.sg::5cae03f5-6aa0-4036-a3f7-c3c9ff2ada7a" providerId="AD" clId="Web-{38BFFA5F-C088-9EE8-3D1A-0F50AD2F606C}" dt="2024-06-21T08:42:38.574" v="352"/>
          <ac:cxnSpMkLst>
            <pc:docMk/>
            <pc:sldMk cId="1658449072" sldId="3377"/>
            <ac:cxnSpMk id="46" creationId="{965C013E-CA72-1980-D11B-8140DE2DFAC6}"/>
          </ac:cxnSpMkLst>
        </pc:cxnChg>
        <pc:cxnChg chg="add del mod">
          <ac:chgData name="FU Wanqian" userId="S::wanqian.fu.2023@mitb.smu.edu.sg::5cae03f5-6aa0-4036-a3f7-c3c9ff2ada7a" providerId="AD" clId="Web-{38BFFA5F-C088-9EE8-3D1A-0F50AD2F606C}" dt="2024-06-21T08:40:29.959" v="324"/>
          <ac:cxnSpMkLst>
            <pc:docMk/>
            <pc:sldMk cId="1658449072" sldId="3377"/>
            <ac:cxnSpMk id="48" creationId="{0336BE1A-8763-2BAD-2441-6B07D7F61251}"/>
          </ac:cxnSpMkLst>
        </pc:cxnChg>
        <pc:cxnChg chg="add mod">
          <ac:chgData name="FU Wanqian" userId="S::wanqian.fu.2023@mitb.smu.edu.sg::5cae03f5-6aa0-4036-a3f7-c3c9ff2ada7a" providerId="AD" clId="Web-{38BFFA5F-C088-9EE8-3D1A-0F50AD2F606C}" dt="2024-06-21T08:41:36.415" v="337" actId="1076"/>
          <ac:cxnSpMkLst>
            <pc:docMk/>
            <pc:sldMk cId="1658449072" sldId="3377"/>
            <ac:cxnSpMk id="49" creationId="{DD0A1B9F-3E9B-B4DC-156B-4D7BE721C526}"/>
          </ac:cxnSpMkLst>
        </pc:cxnChg>
        <pc:cxnChg chg="add del mod">
          <ac:chgData name="FU Wanqian" userId="S::wanqian.fu.2023@mitb.smu.edu.sg::5cae03f5-6aa0-4036-a3f7-c3c9ff2ada7a" providerId="AD" clId="Web-{38BFFA5F-C088-9EE8-3D1A-0F50AD2F606C}" dt="2024-06-21T08:43:10.997" v="358"/>
          <ac:cxnSpMkLst>
            <pc:docMk/>
            <pc:sldMk cId="1658449072" sldId="3377"/>
            <ac:cxnSpMk id="51" creationId="{F206FA0F-9483-D78F-C0FC-AAACCB205E0E}"/>
          </ac:cxnSpMkLst>
        </pc:cxnChg>
        <pc:cxnChg chg="add mod">
          <ac:chgData name="FU Wanqian" userId="S::wanqian.fu.2023@mitb.smu.edu.sg::5cae03f5-6aa0-4036-a3f7-c3c9ff2ada7a" providerId="AD" clId="Web-{38BFFA5F-C088-9EE8-3D1A-0F50AD2F606C}" dt="2024-06-21T08:46:15.817" v="389" actId="14100"/>
          <ac:cxnSpMkLst>
            <pc:docMk/>
            <pc:sldMk cId="1658449072" sldId="3377"/>
            <ac:cxnSpMk id="52" creationId="{62CF7AD9-E212-5E17-C933-199A01C4CD68}"/>
          </ac:cxnSpMkLst>
        </pc:cxnChg>
        <pc:cxnChg chg="add mod">
          <ac:chgData name="FU Wanqian" userId="S::wanqian.fu.2023@mitb.smu.edu.sg::5cae03f5-6aa0-4036-a3f7-c3c9ff2ada7a" providerId="AD" clId="Web-{38BFFA5F-C088-9EE8-3D1A-0F50AD2F606C}" dt="2024-06-21T08:46:09.738" v="388" actId="14100"/>
          <ac:cxnSpMkLst>
            <pc:docMk/>
            <pc:sldMk cId="1658449072" sldId="3377"/>
            <ac:cxnSpMk id="53" creationId="{646B6EF1-E4AD-4ACC-76CD-A7B1140EB697}"/>
          </ac:cxnSpMkLst>
        </pc:cxnChg>
      </pc:sldChg>
      <pc:sldChg chg="new del">
        <pc:chgData name="FU Wanqian" userId="S::wanqian.fu.2023@mitb.smu.edu.sg::5cae03f5-6aa0-4036-a3f7-c3c9ff2ada7a" providerId="AD" clId="Web-{38BFFA5F-C088-9EE8-3D1A-0F50AD2F606C}" dt="2024-06-21T08:53:44.318" v="481"/>
        <pc:sldMkLst>
          <pc:docMk/>
          <pc:sldMk cId="1306294182" sldId="3380"/>
        </pc:sldMkLst>
      </pc:sldChg>
      <pc:sldChg chg="addSp delSp modSp new addAnim delAnim">
        <pc:chgData name="FU Wanqian" userId="S::wanqian.fu.2023@mitb.smu.edu.sg::5cae03f5-6aa0-4036-a3f7-c3c9ff2ada7a" providerId="AD" clId="Web-{38BFFA5F-C088-9EE8-3D1A-0F50AD2F606C}" dt="2024-06-21T09:33:50.506" v="1026"/>
        <pc:sldMkLst>
          <pc:docMk/>
          <pc:sldMk cId="4142729609" sldId="3382"/>
        </pc:sldMkLst>
        <pc:spChg chg="add mod">
          <ac:chgData name="FU Wanqian" userId="S::wanqian.fu.2023@mitb.smu.edu.sg::5cae03f5-6aa0-4036-a3f7-c3c9ff2ada7a" providerId="AD" clId="Web-{38BFFA5F-C088-9EE8-3D1A-0F50AD2F606C}" dt="2024-06-21T09:23:37.857" v="899" actId="1076"/>
          <ac:spMkLst>
            <pc:docMk/>
            <pc:sldMk cId="4142729609" sldId="3382"/>
            <ac:spMk id="2" creationId="{74A8277A-AF2E-E96D-2516-342F7CBA95A7}"/>
          </ac:spMkLst>
        </pc:spChg>
        <pc:spChg chg="add del mod">
          <ac:chgData name="FU Wanqian" userId="S::wanqian.fu.2023@mitb.smu.edu.sg::5cae03f5-6aa0-4036-a3f7-c3c9ff2ada7a" providerId="AD" clId="Web-{38BFFA5F-C088-9EE8-3D1A-0F50AD2F606C}" dt="2024-06-21T09:19:40.692" v="828"/>
          <ac:spMkLst>
            <pc:docMk/>
            <pc:sldMk cId="4142729609" sldId="3382"/>
            <ac:spMk id="3" creationId="{55FE9022-5D25-5F92-3920-5B5A72DED920}"/>
          </ac:spMkLst>
        </pc:spChg>
        <pc:spChg chg="add mod">
          <ac:chgData name="FU Wanqian" userId="S::wanqian.fu.2023@mitb.smu.edu.sg::5cae03f5-6aa0-4036-a3f7-c3c9ff2ada7a" providerId="AD" clId="Web-{38BFFA5F-C088-9EE8-3D1A-0F50AD2F606C}" dt="2024-06-21T09:23:31.747" v="896" actId="1076"/>
          <ac:spMkLst>
            <pc:docMk/>
            <pc:sldMk cId="4142729609" sldId="3382"/>
            <ac:spMk id="4" creationId="{437E4FE6-5B79-E870-7E91-6ECC51975CEF}"/>
          </ac:spMkLst>
        </pc:spChg>
        <pc:spChg chg="add mod">
          <ac:chgData name="FU Wanqian" userId="S::wanqian.fu.2023@mitb.smu.edu.sg::5cae03f5-6aa0-4036-a3f7-c3c9ff2ada7a" providerId="AD" clId="Web-{38BFFA5F-C088-9EE8-3D1A-0F50AD2F606C}" dt="2024-06-21T09:22:38.792" v="881" actId="1076"/>
          <ac:spMkLst>
            <pc:docMk/>
            <pc:sldMk cId="4142729609" sldId="3382"/>
            <ac:spMk id="5" creationId="{D16230EF-6B0F-8822-4547-A37B3A17F5F9}"/>
          </ac:spMkLst>
        </pc:spChg>
        <pc:spChg chg="add mod">
          <ac:chgData name="FU Wanqian" userId="S::wanqian.fu.2023@mitb.smu.edu.sg::5cae03f5-6aa0-4036-a3f7-c3c9ff2ada7a" providerId="AD" clId="Web-{38BFFA5F-C088-9EE8-3D1A-0F50AD2F606C}" dt="2024-06-21T09:23:43.060" v="900" actId="1076"/>
          <ac:spMkLst>
            <pc:docMk/>
            <pc:sldMk cId="4142729609" sldId="3382"/>
            <ac:spMk id="6" creationId="{D34E3E0B-0B37-0C8F-2FE7-CBF0B584D96E}"/>
          </ac:spMkLst>
        </pc:spChg>
        <pc:spChg chg="add del mod">
          <ac:chgData name="FU Wanqian" userId="S::wanqian.fu.2023@mitb.smu.edu.sg::5cae03f5-6aa0-4036-a3f7-c3c9ff2ada7a" providerId="AD" clId="Web-{38BFFA5F-C088-9EE8-3D1A-0F50AD2F606C}" dt="2024-06-21T09:20:31.318" v="842"/>
          <ac:spMkLst>
            <pc:docMk/>
            <pc:sldMk cId="4142729609" sldId="3382"/>
            <ac:spMk id="7" creationId="{6AEB835C-DEB6-443A-D415-35843E23A9A9}"/>
          </ac:spMkLst>
        </pc:spChg>
        <pc:spChg chg="add del mod">
          <ac:chgData name="FU Wanqian" userId="S::wanqian.fu.2023@mitb.smu.edu.sg::5cae03f5-6aa0-4036-a3f7-c3c9ff2ada7a" providerId="AD" clId="Web-{38BFFA5F-C088-9EE8-3D1A-0F50AD2F606C}" dt="2024-06-21T09:21:16.336" v="856"/>
          <ac:spMkLst>
            <pc:docMk/>
            <pc:sldMk cId="4142729609" sldId="3382"/>
            <ac:spMk id="8" creationId="{4B69D1B9-40A9-5A86-2378-6188DCE51B76}"/>
          </ac:spMkLst>
        </pc:spChg>
        <pc:spChg chg="add del mod">
          <ac:chgData name="FU Wanqian" userId="S::wanqian.fu.2023@mitb.smu.edu.sg::5cae03f5-6aa0-4036-a3f7-c3c9ff2ada7a" providerId="AD" clId="Web-{38BFFA5F-C088-9EE8-3D1A-0F50AD2F606C}" dt="2024-06-21T09:21:28.383" v="859"/>
          <ac:spMkLst>
            <pc:docMk/>
            <pc:sldMk cId="4142729609" sldId="3382"/>
            <ac:spMk id="9" creationId="{552AD426-6C43-DA12-BABF-5630ED205D4F}"/>
          </ac:spMkLst>
        </pc:spChg>
        <pc:spChg chg="add">
          <ac:chgData name="FU Wanqian" userId="S::wanqian.fu.2023@mitb.smu.edu.sg::5cae03f5-6aa0-4036-a3f7-c3c9ff2ada7a" providerId="AD" clId="Web-{38BFFA5F-C088-9EE8-3D1A-0F50AD2F606C}" dt="2024-06-21T09:18:30.267" v="820"/>
          <ac:spMkLst>
            <pc:docMk/>
            <pc:sldMk cId="4142729609" sldId="3382"/>
            <ac:spMk id="11" creationId="{D2BD133A-0794-B3AB-3BF6-1C29831613FF}"/>
          </ac:spMkLst>
        </pc:spChg>
        <pc:spChg chg="add del mod">
          <ac:chgData name="FU Wanqian" userId="S::wanqian.fu.2023@mitb.smu.edu.sg::5cae03f5-6aa0-4036-a3f7-c3c9ff2ada7a" providerId="AD" clId="Web-{38BFFA5F-C088-9EE8-3D1A-0F50AD2F606C}" dt="2024-06-21T09:19:12.269" v="827"/>
          <ac:spMkLst>
            <pc:docMk/>
            <pc:sldMk cId="4142729609" sldId="3382"/>
            <ac:spMk id="12" creationId="{B26C7DC3-F6AA-8C02-6680-C2372C7A9E31}"/>
          </ac:spMkLst>
        </pc:spChg>
        <pc:spChg chg="add mod">
          <ac:chgData name="FU Wanqian" userId="S::wanqian.fu.2023@mitb.smu.edu.sg::5cae03f5-6aa0-4036-a3f7-c3c9ff2ada7a" providerId="AD" clId="Web-{38BFFA5F-C088-9EE8-3D1A-0F50AD2F606C}" dt="2024-06-21T09:25:30.643" v="933" actId="14100"/>
          <ac:spMkLst>
            <pc:docMk/>
            <pc:sldMk cId="4142729609" sldId="3382"/>
            <ac:spMk id="13" creationId="{BE47B859-3DB4-7401-1D05-8E95C6100496}"/>
          </ac:spMkLst>
        </pc:spChg>
        <pc:spChg chg="add mod">
          <ac:chgData name="FU Wanqian" userId="S::wanqian.fu.2023@mitb.smu.edu.sg::5cae03f5-6aa0-4036-a3f7-c3c9ff2ada7a" providerId="AD" clId="Web-{38BFFA5F-C088-9EE8-3D1A-0F50AD2F606C}" dt="2024-06-21T09:25:35.955" v="936" actId="14100"/>
          <ac:spMkLst>
            <pc:docMk/>
            <pc:sldMk cId="4142729609" sldId="3382"/>
            <ac:spMk id="14" creationId="{6C82BF9C-800B-04F4-BB26-78D6E831BFE8}"/>
          </ac:spMkLst>
        </pc:spChg>
        <pc:spChg chg="add mod">
          <ac:chgData name="FU Wanqian" userId="S::wanqian.fu.2023@mitb.smu.edu.sg::5cae03f5-6aa0-4036-a3f7-c3c9ff2ada7a" providerId="AD" clId="Web-{38BFFA5F-C088-9EE8-3D1A-0F50AD2F606C}" dt="2024-06-21T09:25:39.502" v="937" actId="14100"/>
          <ac:spMkLst>
            <pc:docMk/>
            <pc:sldMk cId="4142729609" sldId="3382"/>
            <ac:spMk id="15" creationId="{30912B77-FA2B-5C7A-7FBB-D82398DC8927}"/>
          </ac:spMkLst>
        </pc:spChg>
        <pc:spChg chg="add mod">
          <ac:chgData name="FU Wanqian" userId="S::wanqian.fu.2023@mitb.smu.edu.sg::5cae03f5-6aa0-4036-a3f7-c3c9ff2ada7a" providerId="AD" clId="Web-{38BFFA5F-C088-9EE8-3D1A-0F50AD2F606C}" dt="2024-06-21T09:25:50.550" v="940" actId="688"/>
          <ac:spMkLst>
            <pc:docMk/>
            <pc:sldMk cId="4142729609" sldId="3382"/>
            <ac:spMk id="16" creationId="{E95BD0C8-A626-76E4-9DFA-F2B1E0380163}"/>
          </ac:spMkLst>
        </pc:spChg>
        <pc:spChg chg="add mod">
          <ac:chgData name="FU Wanqian" userId="S::wanqian.fu.2023@mitb.smu.edu.sg::5cae03f5-6aa0-4036-a3f7-c3c9ff2ada7a" providerId="AD" clId="Web-{38BFFA5F-C088-9EE8-3D1A-0F50AD2F606C}" dt="2024-06-21T09:25:16.845" v="930" actId="14100"/>
          <ac:spMkLst>
            <pc:docMk/>
            <pc:sldMk cId="4142729609" sldId="3382"/>
            <ac:spMk id="17" creationId="{65FB2712-B9EE-BFBC-B700-09DA9492317F}"/>
          </ac:spMkLst>
        </pc:spChg>
        <pc:spChg chg="add mod">
          <ac:chgData name="FU Wanqian" userId="S::wanqian.fu.2023@mitb.smu.edu.sg::5cae03f5-6aa0-4036-a3f7-c3c9ff2ada7a" providerId="AD" clId="Web-{38BFFA5F-C088-9EE8-3D1A-0F50AD2F606C}" dt="2024-06-21T09:25:24.892" v="932" actId="14100"/>
          <ac:spMkLst>
            <pc:docMk/>
            <pc:sldMk cId="4142729609" sldId="3382"/>
            <ac:spMk id="18" creationId="{299FAB4B-5640-61FA-1965-CC1748DAD061}"/>
          </ac:spMkLst>
        </pc:spChg>
        <pc:spChg chg="add mod">
          <ac:chgData name="FU Wanqian" userId="S::wanqian.fu.2023@mitb.smu.edu.sg::5cae03f5-6aa0-4036-a3f7-c3c9ff2ada7a" providerId="AD" clId="Web-{38BFFA5F-C088-9EE8-3D1A-0F50AD2F606C}" dt="2024-06-21T09:25:55.347" v="941" actId="1076"/>
          <ac:spMkLst>
            <pc:docMk/>
            <pc:sldMk cId="4142729609" sldId="3382"/>
            <ac:spMk id="19" creationId="{BB3DFC2A-31AE-0B97-D336-BC3E2B14F3A4}"/>
          </ac:spMkLst>
        </pc:spChg>
        <pc:spChg chg="add del">
          <ac:chgData name="FU Wanqian" userId="S::wanqian.fu.2023@mitb.smu.edu.sg::5cae03f5-6aa0-4036-a3f7-c3c9ff2ada7a" providerId="AD" clId="Web-{38BFFA5F-C088-9EE8-3D1A-0F50AD2F606C}" dt="2024-06-21T09:29:20.605" v="954"/>
          <ac:spMkLst>
            <pc:docMk/>
            <pc:sldMk cId="4142729609" sldId="3382"/>
            <ac:spMk id="21" creationId="{6C210469-457C-C2C1-D840-F19E43738ED2}"/>
          </ac:spMkLst>
        </pc:spChg>
        <pc:spChg chg="add mod">
          <ac:chgData name="FU Wanqian" userId="S::wanqian.fu.2023@mitb.smu.edu.sg::5cae03f5-6aa0-4036-a3f7-c3c9ff2ada7a" providerId="AD" clId="Web-{38BFFA5F-C088-9EE8-3D1A-0F50AD2F606C}" dt="2024-06-21T09:30:26.545" v="968" actId="1076"/>
          <ac:spMkLst>
            <pc:docMk/>
            <pc:sldMk cId="4142729609" sldId="3382"/>
            <ac:spMk id="22" creationId="{824F46B0-FC2C-7BEB-51EF-AA53E19EB1D0}"/>
          </ac:spMkLst>
        </pc:spChg>
        <pc:spChg chg="add mod">
          <ac:chgData name="FU Wanqian" userId="S::wanqian.fu.2023@mitb.smu.edu.sg::5cae03f5-6aa0-4036-a3f7-c3c9ff2ada7a" providerId="AD" clId="Web-{38BFFA5F-C088-9EE8-3D1A-0F50AD2F606C}" dt="2024-06-21T09:30:06.435" v="964" actId="1076"/>
          <ac:spMkLst>
            <pc:docMk/>
            <pc:sldMk cId="4142729609" sldId="3382"/>
            <ac:spMk id="23" creationId="{67CE522C-1D0E-CC31-7BD0-C101D26BE383}"/>
          </ac:spMkLst>
        </pc:spChg>
        <pc:spChg chg="add mod">
          <ac:chgData name="FU Wanqian" userId="S::wanqian.fu.2023@mitb.smu.edu.sg::5cae03f5-6aa0-4036-a3f7-c3c9ff2ada7a" providerId="AD" clId="Web-{38BFFA5F-C088-9EE8-3D1A-0F50AD2F606C}" dt="2024-06-21T09:30:21.966" v="967" actId="1076"/>
          <ac:spMkLst>
            <pc:docMk/>
            <pc:sldMk cId="4142729609" sldId="3382"/>
            <ac:spMk id="24" creationId="{4B317837-9C44-E752-9971-30F743BAF7AE}"/>
          </ac:spMkLst>
        </pc:spChg>
        <pc:spChg chg="add mod">
          <ac:chgData name="FU Wanqian" userId="S::wanqian.fu.2023@mitb.smu.edu.sg::5cae03f5-6aa0-4036-a3f7-c3c9ff2ada7a" providerId="AD" clId="Web-{38BFFA5F-C088-9EE8-3D1A-0F50AD2F606C}" dt="2024-06-21T09:33:34.786" v="1022" actId="1076"/>
          <ac:spMkLst>
            <pc:docMk/>
            <pc:sldMk cId="4142729609" sldId="3382"/>
            <ac:spMk id="25" creationId="{A02ABD41-19FC-7BD9-B363-01DD8A57D64F}"/>
          </ac:spMkLst>
        </pc:spChg>
        <pc:spChg chg="add del mod">
          <ac:chgData name="FU Wanqian" userId="S::wanqian.fu.2023@mitb.smu.edu.sg::5cae03f5-6aa0-4036-a3f7-c3c9ff2ada7a" providerId="AD" clId="Web-{38BFFA5F-C088-9EE8-3D1A-0F50AD2F606C}" dt="2024-06-21T09:31:49.782" v="994"/>
          <ac:spMkLst>
            <pc:docMk/>
            <pc:sldMk cId="4142729609" sldId="3382"/>
            <ac:spMk id="26" creationId="{F9652E06-53EF-6259-EF6C-1D7DB7724B12}"/>
          </ac:spMkLst>
        </pc:spChg>
        <pc:spChg chg="add mod">
          <ac:chgData name="FU Wanqian" userId="S::wanqian.fu.2023@mitb.smu.edu.sg::5cae03f5-6aa0-4036-a3f7-c3c9ff2ada7a" providerId="AD" clId="Web-{38BFFA5F-C088-9EE8-3D1A-0F50AD2F606C}" dt="2024-06-21T09:32:00.502" v="998" actId="1076"/>
          <ac:spMkLst>
            <pc:docMk/>
            <pc:sldMk cId="4142729609" sldId="3382"/>
            <ac:spMk id="27" creationId="{31F7D6FA-8322-DFF9-3F69-9E23B2E4A0BC}"/>
          </ac:spMkLst>
        </pc:spChg>
        <pc:spChg chg="add mod">
          <ac:chgData name="FU Wanqian" userId="S::wanqian.fu.2023@mitb.smu.edu.sg::5cae03f5-6aa0-4036-a3f7-c3c9ff2ada7a" providerId="AD" clId="Web-{38BFFA5F-C088-9EE8-3D1A-0F50AD2F606C}" dt="2024-06-21T09:32:15.252" v="1001" actId="1076"/>
          <ac:spMkLst>
            <pc:docMk/>
            <pc:sldMk cId="4142729609" sldId="3382"/>
            <ac:spMk id="28" creationId="{25C4FC86-DEF3-5B9B-4E5F-DB5BCFEA17C7}"/>
          </ac:spMkLst>
        </pc:spChg>
        <pc:spChg chg="add mod">
          <ac:chgData name="FU Wanqian" userId="S::wanqian.fu.2023@mitb.smu.edu.sg::5cae03f5-6aa0-4036-a3f7-c3c9ff2ada7a" providerId="AD" clId="Web-{38BFFA5F-C088-9EE8-3D1A-0F50AD2F606C}" dt="2024-06-21T09:32:51.472" v="1007" actId="1076"/>
          <ac:spMkLst>
            <pc:docMk/>
            <pc:sldMk cId="4142729609" sldId="3382"/>
            <ac:spMk id="29" creationId="{CFD267E0-75F3-437B-24DD-8C3E45FC497C}"/>
          </ac:spMkLst>
        </pc:spChg>
      </pc:sldChg>
    </pc:docChg>
  </pc:docChgLst>
  <pc:docChgLst>
    <pc:chgData name="Sarthak Jagdish NAGAPURKAR" userId="S::sarthakj.n.2023@mitb.smu.edu.sg::c483f64e-e17a-4a5d-915c-4b1774c782e1" providerId="AD" clId="Web-{BEB72B30-0BAE-4935-8789-A8C507798EFE}"/>
    <pc:docChg chg="modSld">
      <pc:chgData name="Sarthak Jagdish NAGAPURKAR" userId="S::sarthakj.n.2023@mitb.smu.edu.sg::c483f64e-e17a-4a5d-915c-4b1774c782e1" providerId="AD" clId="Web-{BEB72B30-0BAE-4935-8789-A8C507798EFE}" dt="2024-06-21T12:13:02.002" v="5"/>
      <pc:docMkLst>
        <pc:docMk/>
      </pc:docMkLst>
      <pc:sldChg chg="addSp modSp">
        <pc:chgData name="Sarthak Jagdish NAGAPURKAR" userId="S::sarthakj.n.2023@mitb.smu.edu.sg::c483f64e-e17a-4a5d-915c-4b1774c782e1" providerId="AD" clId="Web-{BEB72B30-0BAE-4935-8789-A8C507798EFE}" dt="2024-06-21T12:13:02.002" v="5"/>
        <pc:sldMkLst>
          <pc:docMk/>
          <pc:sldMk cId="1771840031" sldId="302"/>
        </pc:sldMkLst>
        <pc:graphicFrameChg chg="mod modGraphic">
          <ac:chgData name="Sarthak Jagdish NAGAPURKAR" userId="S::sarthakj.n.2023@mitb.smu.edu.sg::c483f64e-e17a-4a5d-915c-4b1774c782e1" providerId="AD" clId="Web-{BEB72B30-0BAE-4935-8789-A8C507798EFE}" dt="2024-06-21T12:13:02.002" v="5"/>
          <ac:graphicFrameMkLst>
            <pc:docMk/>
            <pc:sldMk cId="1771840031" sldId="302"/>
            <ac:graphicFrameMk id="9" creationId="{FA9F3AC2-7682-CA44-8E9A-1B2299FD3E6C}"/>
          </ac:graphicFrameMkLst>
        </pc:graphicFrameChg>
        <pc:picChg chg="add mod">
          <ac:chgData name="Sarthak Jagdish NAGAPURKAR" userId="S::sarthakj.n.2023@mitb.smu.edu.sg::c483f64e-e17a-4a5d-915c-4b1774c782e1" providerId="AD" clId="Web-{BEB72B30-0BAE-4935-8789-A8C507798EFE}" dt="2024-06-21T12:12:56.049" v="4" actId="14100"/>
          <ac:picMkLst>
            <pc:docMk/>
            <pc:sldMk cId="1771840031" sldId="302"/>
            <ac:picMk id="4" creationId="{7707A2C6-953E-B691-754C-3FF9CDF257BD}"/>
          </ac:picMkLst>
        </pc:picChg>
      </pc:sldChg>
    </pc:docChg>
  </pc:docChgLst>
  <pc:docChgLst>
    <pc:chgData name="Debbie KUEK Xiao Qi" userId="S::debbie.kuek.2023@mitb.smu.edu.sg::a8789077-7e1e-443d-8c90-9ec35f65bac0" providerId="AD" clId="Web-{BB02F2A1-CF34-410E-9229-EAC650CA1888}"/>
    <pc:docChg chg="modSld">
      <pc:chgData name="Debbie KUEK Xiao Qi" userId="S::debbie.kuek.2023@mitb.smu.edu.sg::a8789077-7e1e-443d-8c90-9ec35f65bac0" providerId="AD" clId="Web-{BB02F2A1-CF34-410E-9229-EAC650CA1888}" dt="2024-06-17T05:37:38.364" v="12" actId="1076"/>
      <pc:docMkLst>
        <pc:docMk/>
      </pc:docMkLst>
      <pc:sldChg chg="addSp delSp modSp">
        <pc:chgData name="Debbie KUEK Xiao Qi" userId="S::debbie.kuek.2023@mitb.smu.edu.sg::a8789077-7e1e-443d-8c90-9ec35f65bac0" providerId="AD" clId="Web-{BB02F2A1-CF34-410E-9229-EAC650CA1888}" dt="2024-06-17T05:37:26.285" v="8" actId="1076"/>
        <pc:sldMkLst>
          <pc:docMk/>
          <pc:sldMk cId="3738876783" sldId="371"/>
        </pc:sldMkLst>
        <pc:picChg chg="add del mod">
          <ac:chgData name="Debbie KUEK Xiao Qi" userId="S::debbie.kuek.2023@mitb.smu.edu.sg::a8789077-7e1e-443d-8c90-9ec35f65bac0" providerId="AD" clId="Web-{BB02F2A1-CF34-410E-9229-EAC650CA1888}" dt="2024-06-17T05:37:24.629" v="7"/>
          <ac:picMkLst>
            <pc:docMk/>
            <pc:sldMk cId="3738876783" sldId="371"/>
            <ac:picMk id="2" creationId="{C2647D1D-9D46-A100-A1E0-835401048038}"/>
          </ac:picMkLst>
        </pc:picChg>
        <pc:picChg chg="add mod">
          <ac:chgData name="Debbie KUEK Xiao Qi" userId="S::debbie.kuek.2023@mitb.smu.edu.sg::a8789077-7e1e-443d-8c90-9ec35f65bac0" providerId="AD" clId="Web-{BB02F2A1-CF34-410E-9229-EAC650CA1888}" dt="2024-06-17T05:37:26.285" v="8" actId="1076"/>
          <ac:picMkLst>
            <pc:docMk/>
            <pc:sldMk cId="3738876783" sldId="371"/>
            <ac:picMk id="3" creationId="{9A705D41-3EC1-BA95-5459-77EBC490B8A5}"/>
          </ac:picMkLst>
        </pc:picChg>
      </pc:sldChg>
      <pc:sldChg chg="addSp delSp modSp">
        <pc:chgData name="Debbie KUEK Xiao Qi" userId="S::debbie.kuek.2023@mitb.smu.edu.sg::a8789077-7e1e-443d-8c90-9ec35f65bac0" providerId="AD" clId="Web-{BB02F2A1-CF34-410E-9229-EAC650CA1888}" dt="2024-06-17T05:37:38.364" v="12" actId="1076"/>
        <pc:sldMkLst>
          <pc:docMk/>
          <pc:sldMk cId="2853504750" sldId="374"/>
        </pc:sldMkLst>
        <pc:spChg chg="del">
          <ac:chgData name="Debbie KUEK Xiao Qi" userId="S::debbie.kuek.2023@mitb.smu.edu.sg::a8789077-7e1e-443d-8c90-9ec35f65bac0" providerId="AD" clId="Web-{BB02F2A1-CF34-410E-9229-EAC650CA1888}" dt="2024-06-17T05:37:35.676" v="11"/>
          <ac:spMkLst>
            <pc:docMk/>
            <pc:sldMk cId="2853504750" sldId="374"/>
            <ac:spMk id="2" creationId="{7FDBE794-7C36-E5E9-0FA3-15F53CADCE53}"/>
          </ac:spMkLst>
        </pc:spChg>
        <pc:spChg chg="del">
          <ac:chgData name="Debbie KUEK Xiao Qi" userId="S::debbie.kuek.2023@mitb.smu.edu.sg::a8789077-7e1e-443d-8c90-9ec35f65bac0" providerId="AD" clId="Web-{BB02F2A1-CF34-410E-9229-EAC650CA1888}" dt="2024-06-17T05:37:30.239" v="9"/>
          <ac:spMkLst>
            <pc:docMk/>
            <pc:sldMk cId="2853504750" sldId="374"/>
            <ac:spMk id="3" creationId="{22396275-DB5A-9130-7F2C-7FD8A112C9C0}"/>
          </ac:spMkLst>
        </pc:spChg>
        <pc:picChg chg="add mod ord">
          <ac:chgData name="Debbie KUEK Xiao Qi" userId="S::debbie.kuek.2023@mitb.smu.edu.sg::a8789077-7e1e-443d-8c90-9ec35f65bac0" providerId="AD" clId="Web-{BB02F2A1-CF34-410E-9229-EAC650CA1888}" dt="2024-06-17T05:37:38.364" v="12" actId="1076"/>
          <ac:picMkLst>
            <pc:docMk/>
            <pc:sldMk cId="2853504750" sldId="374"/>
            <ac:picMk id="7" creationId="{47B3954E-395B-A790-1785-7441781F8FA6}"/>
          </ac:picMkLst>
        </pc:picChg>
      </pc:sldChg>
    </pc:docChg>
  </pc:docChgLst>
  <pc:docChgLst>
    <pc:chgData name="Sarthak Jagdish NAGAPURKAR" userId="S::sarthakj.n.2023@mitb.smu.edu.sg::c483f64e-e17a-4a5d-915c-4b1774c782e1" providerId="AD" clId="Web-{233ECBFC-BAB0-4649-A4BB-37F81FF116BC}"/>
    <pc:docChg chg="addSld modSld modSection">
      <pc:chgData name="Sarthak Jagdish NAGAPURKAR" userId="S::sarthakj.n.2023@mitb.smu.edu.sg::c483f64e-e17a-4a5d-915c-4b1774c782e1" providerId="AD" clId="Web-{233ECBFC-BAB0-4649-A4BB-37F81FF116BC}" dt="2024-06-23T00:30:08.658" v="41"/>
      <pc:docMkLst>
        <pc:docMk/>
      </pc:docMkLst>
      <pc:sldChg chg="delAnim">
        <pc:chgData name="Sarthak Jagdish NAGAPURKAR" userId="S::sarthakj.n.2023@mitb.smu.edu.sg::c483f64e-e17a-4a5d-915c-4b1774c782e1" providerId="AD" clId="Web-{233ECBFC-BAB0-4649-A4BB-37F81FF116BC}" dt="2024-06-23T00:10:35.751" v="39"/>
        <pc:sldMkLst>
          <pc:docMk/>
          <pc:sldMk cId="1771840031" sldId="302"/>
        </pc:sldMkLst>
      </pc:sldChg>
      <pc:sldChg chg="delAnim">
        <pc:chgData name="Sarthak Jagdish NAGAPURKAR" userId="S::sarthakj.n.2023@mitb.smu.edu.sg::c483f64e-e17a-4a5d-915c-4b1774c782e1" providerId="AD" clId="Web-{233ECBFC-BAB0-4649-A4BB-37F81FF116BC}" dt="2024-06-23T00:10:23.856" v="36"/>
        <pc:sldMkLst>
          <pc:docMk/>
          <pc:sldMk cId="3738876783" sldId="371"/>
        </pc:sldMkLst>
      </pc:sldChg>
      <pc:sldChg chg="addSp delSp modSp addAnim delAnim">
        <pc:chgData name="Sarthak Jagdish NAGAPURKAR" userId="S::sarthakj.n.2023@mitb.smu.edu.sg::c483f64e-e17a-4a5d-915c-4b1774c782e1" providerId="AD" clId="Web-{233ECBFC-BAB0-4649-A4BB-37F81FF116BC}" dt="2024-06-23T00:09:57.148" v="33" actId="20577"/>
        <pc:sldMkLst>
          <pc:docMk/>
          <pc:sldMk cId="2192857669" sldId="3393"/>
        </pc:sldMkLst>
        <pc:spChg chg="add del mod">
          <ac:chgData name="Sarthak Jagdish NAGAPURKAR" userId="S::sarthakj.n.2023@mitb.smu.edu.sg::c483f64e-e17a-4a5d-915c-4b1774c782e1" providerId="AD" clId="Web-{233ECBFC-BAB0-4649-A4BB-37F81FF116BC}" dt="2024-06-23T00:09:57.148" v="33" actId="20577"/>
          <ac:spMkLst>
            <pc:docMk/>
            <pc:sldMk cId="2192857669" sldId="3393"/>
            <ac:spMk id="10" creationId="{52494902-64AB-D33B-33FB-B154993F2E17}"/>
          </ac:spMkLst>
        </pc:spChg>
        <pc:picChg chg="add del mod">
          <ac:chgData name="Sarthak Jagdish NAGAPURKAR" userId="S::sarthakj.n.2023@mitb.smu.edu.sg::c483f64e-e17a-4a5d-915c-4b1774c782e1" providerId="AD" clId="Web-{233ECBFC-BAB0-4649-A4BB-37F81FF116BC}" dt="2024-06-23T00:09:17.414" v="11"/>
          <ac:picMkLst>
            <pc:docMk/>
            <pc:sldMk cId="2192857669" sldId="3393"/>
            <ac:picMk id="4" creationId="{ABC00039-DA13-231C-31C0-669CAE235FFF}"/>
          </ac:picMkLst>
        </pc:picChg>
      </pc:sldChg>
      <pc:sldChg chg="delSp add delAnim">
        <pc:chgData name="Sarthak Jagdish NAGAPURKAR" userId="S::sarthakj.n.2023@mitb.smu.edu.sg::c483f64e-e17a-4a5d-915c-4b1774c782e1" providerId="AD" clId="Web-{233ECBFC-BAB0-4649-A4BB-37F81FF116BC}" dt="2024-06-23T00:30:08.658" v="41"/>
        <pc:sldMkLst>
          <pc:docMk/>
          <pc:sldMk cId="2128139539" sldId="3395"/>
        </pc:sldMkLst>
        <pc:picChg chg="del">
          <ac:chgData name="Sarthak Jagdish NAGAPURKAR" userId="S::sarthakj.n.2023@mitb.smu.edu.sg::c483f64e-e17a-4a5d-915c-4b1774c782e1" providerId="AD" clId="Web-{233ECBFC-BAB0-4649-A4BB-37F81FF116BC}" dt="2024-06-23T00:30:08.658" v="41"/>
          <ac:picMkLst>
            <pc:docMk/>
            <pc:sldMk cId="2128139539" sldId="3395"/>
            <ac:picMk id="30" creationId="{4F928071-664B-D7BB-86DC-4C93E0F2C88B}"/>
          </ac:picMkLst>
        </pc:picChg>
      </pc:sldChg>
    </pc:docChg>
  </pc:docChgLst>
  <pc:docChgLst>
    <pc:chgData name="FU Wanqian" userId="S::wanqian.fu.2023@mitb.smu.edu.sg::5cae03f5-6aa0-4036-a3f7-c3c9ff2ada7a" providerId="AD" clId="Web-{B2250A48-59B0-B978-0E74-B698C184B04B}"/>
    <pc:docChg chg="addSld modSld modSection">
      <pc:chgData name="FU Wanqian" userId="S::wanqian.fu.2023@mitb.smu.edu.sg::5cae03f5-6aa0-4036-a3f7-c3c9ff2ada7a" providerId="AD" clId="Web-{B2250A48-59B0-B978-0E74-B698C184B04B}" dt="2024-06-22T07:51:34.115" v="853"/>
      <pc:docMkLst>
        <pc:docMk/>
      </pc:docMkLst>
      <pc:sldChg chg="delSp modSp">
        <pc:chgData name="FU Wanqian" userId="S::wanqian.fu.2023@mitb.smu.edu.sg::5cae03f5-6aa0-4036-a3f7-c3c9ff2ada7a" providerId="AD" clId="Web-{B2250A48-59B0-B978-0E74-B698C184B04B}" dt="2024-06-22T07:51:34.115" v="853"/>
        <pc:sldMkLst>
          <pc:docMk/>
          <pc:sldMk cId="3515813679" sldId="3310"/>
        </pc:sldMkLst>
        <pc:spChg chg="mod">
          <ac:chgData name="FU Wanqian" userId="S::wanqian.fu.2023@mitb.smu.edu.sg::5cae03f5-6aa0-4036-a3f7-c3c9ff2ada7a" providerId="AD" clId="Web-{B2250A48-59B0-B978-0E74-B698C184B04B}" dt="2024-06-21T14:17:42.654" v="17"/>
          <ac:spMkLst>
            <pc:docMk/>
            <pc:sldMk cId="3515813679" sldId="3310"/>
            <ac:spMk id="6" creationId="{F4FF102E-4EEC-7441-881A-F13A55F39811}"/>
          </ac:spMkLst>
        </pc:spChg>
        <pc:spChg chg="mod">
          <ac:chgData name="FU Wanqian" userId="S::wanqian.fu.2023@mitb.smu.edu.sg::5cae03f5-6aa0-4036-a3f7-c3c9ff2ada7a" providerId="AD" clId="Web-{B2250A48-59B0-B978-0E74-B698C184B04B}" dt="2024-06-21T14:21:23.905" v="25"/>
          <ac:spMkLst>
            <pc:docMk/>
            <pc:sldMk cId="3515813679" sldId="3310"/>
            <ac:spMk id="10" creationId="{4386A990-D03A-8C45-8E2A-DC08FCFB8C04}"/>
          </ac:spMkLst>
        </pc:spChg>
        <pc:spChg chg="mod">
          <ac:chgData name="FU Wanqian" userId="S::wanqian.fu.2023@mitb.smu.edu.sg::5cae03f5-6aa0-4036-a3f7-c3c9ff2ada7a" providerId="AD" clId="Web-{B2250A48-59B0-B978-0E74-B698C184B04B}" dt="2024-06-21T14:18:04.826" v="19"/>
          <ac:spMkLst>
            <pc:docMk/>
            <pc:sldMk cId="3515813679" sldId="3310"/>
            <ac:spMk id="18" creationId="{2871D7F0-BCD0-3B4B-85BB-76C48BDCD25E}"/>
          </ac:spMkLst>
        </pc:spChg>
        <pc:spChg chg="mod">
          <ac:chgData name="FU Wanqian" userId="S::wanqian.fu.2023@mitb.smu.edu.sg::5cae03f5-6aa0-4036-a3f7-c3c9ff2ada7a" providerId="AD" clId="Web-{B2250A48-59B0-B978-0E74-B698C184B04B}" dt="2024-06-21T14:22:17.374" v="39"/>
          <ac:spMkLst>
            <pc:docMk/>
            <pc:sldMk cId="3515813679" sldId="3310"/>
            <ac:spMk id="20" creationId="{8E3B8A05-A4B9-004C-8A8B-C7D3CB932D50}"/>
          </ac:spMkLst>
        </pc:spChg>
        <pc:spChg chg="mod">
          <ac:chgData name="FU Wanqian" userId="S::wanqian.fu.2023@mitb.smu.edu.sg::5cae03f5-6aa0-4036-a3f7-c3c9ff2ada7a" providerId="AD" clId="Web-{B2250A48-59B0-B978-0E74-B698C184B04B}" dt="2024-06-21T14:46:53.290" v="50" actId="20577"/>
          <ac:spMkLst>
            <pc:docMk/>
            <pc:sldMk cId="3515813679" sldId="3310"/>
            <ac:spMk id="22" creationId="{80642A66-6794-2D43-B6A9-BCDBB9B1EAAC}"/>
          </ac:spMkLst>
        </pc:spChg>
        <pc:spChg chg="mod">
          <ac:chgData name="FU Wanqian" userId="S::wanqian.fu.2023@mitb.smu.edu.sg::5cae03f5-6aa0-4036-a3f7-c3c9ff2ada7a" providerId="AD" clId="Web-{B2250A48-59B0-B978-0E74-B698C184B04B}" dt="2024-06-21T14:22:33.312" v="47"/>
          <ac:spMkLst>
            <pc:docMk/>
            <pc:sldMk cId="3515813679" sldId="3310"/>
            <ac:spMk id="26" creationId="{F7EE123D-104C-E958-69AE-4A645CFCF586}"/>
          </ac:spMkLst>
        </pc:spChg>
        <pc:spChg chg="mod">
          <ac:chgData name="FU Wanqian" userId="S::wanqian.fu.2023@mitb.smu.edu.sg::5cae03f5-6aa0-4036-a3f7-c3c9ff2ada7a" providerId="AD" clId="Web-{B2250A48-59B0-B978-0E74-B698C184B04B}" dt="2024-06-21T14:22:17.374" v="41"/>
          <ac:spMkLst>
            <pc:docMk/>
            <pc:sldMk cId="3515813679" sldId="3310"/>
            <ac:spMk id="33" creationId="{F34A11A8-B06A-C972-C912-780647B87666}"/>
          </ac:spMkLst>
        </pc:spChg>
        <pc:spChg chg="mod">
          <ac:chgData name="FU Wanqian" userId="S::wanqian.fu.2023@mitb.smu.edu.sg::5cae03f5-6aa0-4036-a3f7-c3c9ff2ada7a" providerId="AD" clId="Web-{B2250A48-59B0-B978-0E74-B698C184B04B}" dt="2024-06-21T14:22:17.374" v="42"/>
          <ac:spMkLst>
            <pc:docMk/>
            <pc:sldMk cId="3515813679" sldId="3310"/>
            <ac:spMk id="41" creationId="{9C19A21E-C169-A395-DF98-CA67A2073C5A}"/>
          </ac:spMkLst>
        </pc:spChg>
        <pc:spChg chg="mod">
          <ac:chgData name="FU Wanqian" userId="S::wanqian.fu.2023@mitb.smu.edu.sg::5cae03f5-6aa0-4036-a3f7-c3c9ff2ada7a" providerId="AD" clId="Web-{B2250A48-59B0-B978-0E74-B698C184B04B}" dt="2024-06-21T15:09:15.441" v="65" actId="20577"/>
          <ac:spMkLst>
            <pc:docMk/>
            <pc:sldMk cId="3515813679" sldId="3310"/>
            <ac:spMk id="42" creationId="{E0FA9449-23A3-C159-D449-F28CEAA60E7D}"/>
          </ac:spMkLst>
        </pc:spChg>
        <pc:spChg chg="mod">
          <ac:chgData name="FU Wanqian" userId="S::wanqian.fu.2023@mitb.smu.edu.sg::5cae03f5-6aa0-4036-a3f7-c3c9ff2ada7a" providerId="AD" clId="Web-{B2250A48-59B0-B978-0E74-B698C184B04B}" dt="2024-06-21T14:22:33.359" v="48"/>
          <ac:spMkLst>
            <pc:docMk/>
            <pc:sldMk cId="3515813679" sldId="3310"/>
            <ac:spMk id="44" creationId="{254CC8A8-174A-3F16-66CF-F3A1EFB835E4}"/>
          </ac:spMkLst>
        </pc:spChg>
        <pc:spChg chg="mod">
          <ac:chgData name="FU Wanqian" userId="S::wanqian.fu.2023@mitb.smu.edu.sg::5cae03f5-6aa0-4036-a3f7-c3c9ff2ada7a" providerId="AD" clId="Web-{B2250A48-59B0-B978-0E74-B698C184B04B}" dt="2024-06-21T14:22:17.374" v="44"/>
          <ac:spMkLst>
            <pc:docMk/>
            <pc:sldMk cId="3515813679" sldId="3310"/>
            <ac:spMk id="46" creationId="{A54AFBB5-0422-4609-0619-A2474F775AF5}"/>
          </ac:spMkLst>
        </pc:spChg>
        <pc:spChg chg="mod">
          <ac:chgData name="FU Wanqian" userId="S::wanqian.fu.2023@mitb.smu.edu.sg::5cae03f5-6aa0-4036-a3f7-c3c9ff2ada7a" providerId="AD" clId="Web-{B2250A48-59B0-B978-0E74-B698C184B04B}" dt="2024-06-21T14:46:31.931" v="49" actId="20577"/>
          <ac:spMkLst>
            <pc:docMk/>
            <pc:sldMk cId="3515813679" sldId="3310"/>
            <ac:spMk id="48" creationId="{7A37B623-B40D-AB42-D300-ADE1346089EC}"/>
          </ac:spMkLst>
        </pc:spChg>
        <pc:spChg chg="mod">
          <ac:chgData name="FU Wanqian" userId="S::wanqian.fu.2023@mitb.smu.edu.sg::5cae03f5-6aa0-4036-a3f7-c3c9ff2ada7a" providerId="AD" clId="Web-{B2250A48-59B0-B978-0E74-B698C184B04B}" dt="2024-06-21T14:22:17.687" v="46"/>
          <ac:spMkLst>
            <pc:docMk/>
            <pc:sldMk cId="3515813679" sldId="3310"/>
            <ac:spMk id="50" creationId="{D21661AF-2BA2-EB63-ABF1-080CCC292B1E}"/>
          </ac:spMkLst>
        </pc:spChg>
        <pc:graphicFrameChg chg="mod modGraphic">
          <ac:chgData name="FU Wanqian" userId="S::wanqian.fu.2023@mitb.smu.edu.sg::5cae03f5-6aa0-4036-a3f7-c3c9ff2ada7a" providerId="AD" clId="Web-{B2250A48-59B0-B978-0E74-B698C184B04B}" dt="2024-06-21T15:05:21.423" v="52"/>
          <ac:graphicFrameMkLst>
            <pc:docMk/>
            <pc:sldMk cId="3515813679" sldId="3310"/>
            <ac:graphicFrameMk id="53" creationId="{E19D56EA-92EB-8691-7301-2964CDF0D1B9}"/>
          </ac:graphicFrameMkLst>
        </pc:graphicFrameChg>
        <pc:picChg chg="del mod">
          <ac:chgData name="FU Wanqian" userId="S::wanqian.fu.2023@mitb.smu.edu.sg::5cae03f5-6aa0-4036-a3f7-c3c9ff2ada7a" providerId="AD" clId="Web-{B2250A48-59B0-B978-0E74-B698C184B04B}" dt="2024-06-22T07:51:34.115" v="853"/>
          <ac:picMkLst>
            <pc:docMk/>
            <pc:sldMk cId="3515813679" sldId="3310"/>
            <ac:picMk id="13" creationId="{48690A85-F142-846B-C6B1-AF5B983667F0}"/>
          </ac:picMkLst>
        </pc:picChg>
      </pc:sldChg>
      <pc:sldChg chg="modSp">
        <pc:chgData name="FU Wanqian" userId="S::wanqian.fu.2023@mitb.smu.edu.sg::5cae03f5-6aa0-4036-a3f7-c3c9ff2ada7a" providerId="AD" clId="Web-{B2250A48-59B0-B978-0E74-B698C184B04B}" dt="2024-06-22T07:51:19.615" v="852" actId="20577"/>
        <pc:sldMkLst>
          <pc:docMk/>
          <pc:sldMk cId="1658449072" sldId="3377"/>
        </pc:sldMkLst>
        <pc:spChg chg="mod">
          <ac:chgData name="FU Wanqian" userId="S::wanqian.fu.2023@mitb.smu.edu.sg::5cae03f5-6aa0-4036-a3f7-c3c9ff2ada7a" providerId="AD" clId="Web-{B2250A48-59B0-B978-0E74-B698C184B04B}" dt="2024-06-22T07:51:16.083" v="849" actId="20577"/>
          <ac:spMkLst>
            <pc:docMk/>
            <pc:sldMk cId="1658449072" sldId="3377"/>
            <ac:spMk id="7" creationId="{94C906E7-B45F-C523-3403-CD5A56C33F12}"/>
          </ac:spMkLst>
        </pc:spChg>
        <pc:spChg chg="mod">
          <ac:chgData name="FU Wanqian" userId="S::wanqian.fu.2023@mitb.smu.edu.sg::5cae03f5-6aa0-4036-a3f7-c3c9ff2ada7a" providerId="AD" clId="Web-{B2250A48-59B0-B978-0E74-B698C184B04B}" dt="2024-06-22T07:51:19.615" v="852" actId="20577"/>
          <ac:spMkLst>
            <pc:docMk/>
            <pc:sldMk cId="1658449072" sldId="3377"/>
            <ac:spMk id="10" creationId="{A508D56B-FE67-3C43-87C6-574B58664EB8}"/>
          </ac:spMkLst>
        </pc:spChg>
        <pc:spChg chg="mod">
          <ac:chgData name="FU Wanqian" userId="S::wanqian.fu.2023@mitb.smu.edu.sg::5cae03f5-6aa0-4036-a3f7-c3c9ff2ada7a" providerId="AD" clId="Web-{B2250A48-59B0-B978-0E74-B698C184B04B}" dt="2024-06-21T15:32:10.510" v="156" actId="20577"/>
          <ac:spMkLst>
            <pc:docMk/>
            <pc:sldMk cId="1658449072" sldId="3377"/>
            <ac:spMk id="50" creationId="{A47051E9-B296-7BDE-DAA4-69A76AB10865}"/>
          </ac:spMkLst>
        </pc:spChg>
      </pc:sldChg>
      <pc:sldChg chg="addSp delSp modSp addAnim delAnim">
        <pc:chgData name="FU Wanqian" userId="S::wanqian.fu.2023@mitb.smu.edu.sg::5cae03f5-6aa0-4036-a3f7-c3c9ff2ada7a" providerId="AD" clId="Web-{B2250A48-59B0-B978-0E74-B698C184B04B}" dt="2024-06-21T15:29:36.916" v="155"/>
        <pc:sldMkLst>
          <pc:docMk/>
          <pc:sldMk cId="1395602412" sldId="3390"/>
        </pc:sldMkLst>
        <pc:spChg chg="add mod">
          <ac:chgData name="FU Wanqian" userId="S::wanqian.fu.2023@mitb.smu.edu.sg::5cae03f5-6aa0-4036-a3f7-c3c9ff2ada7a" providerId="AD" clId="Web-{B2250A48-59B0-B978-0E74-B698C184B04B}" dt="2024-06-21T15:27:13.618" v="136" actId="1076"/>
          <ac:spMkLst>
            <pc:docMk/>
            <pc:sldMk cId="1395602412" sldId="3390"/>
            <ac:spMk id="7" creationId="{4E9E5C6B-C9EC-2EB0-47F1-FC3DC355217D}"/>
          </ac:spMkLst>
        </pc:spChg>
        <pc:spChg chg="add mod">
          <ac:chgData name="FU Wanqian" userId="S::wanqian.fu.2023@mitb.smu.edu.sg::5cae03f5-6aa0-4036-a3f7-c3c9ff2ada7a" providerId="AD" clId="Web-{B2250A48-59B0-B978-0E74-B698C184B04B}" dt="2024-06-21T15:27:05.337" v="135" actId="1076"/>
          <ac:spMkLst>
            <pc:docMk/>
            <pc:sldMk cId="1395602412" sldId="3390"/>
            <ac:spMk id="9" creationId="{337E2D56-4F85-32B5-BDB1-365F36E13A93}"/>
          </ac:spMkLst>
        </pc:spChg>
        <pc:spChg chg="del mod">
          <ac:chgData name="FU Wanqian" userId="S::wanqian.fu.2023@mitb.smu.edu.sg::5cae03f5-6aa0-4036-a3f7-c3c9ff2ada7a" providerId="AD" clId="Web-{B2250A48-59B0-B978-0E74-B698C184B04B}" dt="2024-06-21T15:23:59.648" v="75"/>
          <ac:spMkLst>
            <pc:docMk/>
            <pc:sldMk cId="1395602412" sldId="3390"/>
            <ac:spMk id="22" creationId="{824F46B0-FC2C-7BEB-51EF-AA53E19EB1D0}"/>
          </ac:spMkLst>
        </pc:spChg>
        <pc:spChg chg="mod">
          <ac:chgData name="FU Wanqian" userId="S::wanqian.fu.2023@mitb.smu.edu.sg::5cae03f5-6aa0-4036-a3f7-c3c9ff2ada7a" providerId="AD" clId="Web-{B2250A48-59B0-B978-0E74-B698C184B04B}" dt="2024-06-21T15:26:12.727" v="120" actId="1076"/>
          <ac:spMkLst>
            <pc:docMk/>
            <pc:sldMk cId="1395602412" sldId="3390"/>
            <ac:spMk id="23" creationId="{67CE522C-1D0E-CC31-7BD0-C101D26BE383}"/>
          </ac:spMkLst>
        </pc:spChg>
        <pc:spChg chg="mod">
          <ac:chgData name="FU Wanqian" userId="S::wanqian.fu.2023@mitb.smu.edu.sg::5cae03f5-6aa0-4036-a3f7-c3c9ff2ada7a" providerId="AD" clId="Web-{B2250A48-59B0-B978-0E74-B698C184B04B}" dt="2024-06-21T15:27:01.149" v="134" actId="1076"/>
          <ac:spMkLst>
            <pc:docMk/>
            <pc:sldMk cId="1395602412" sldId="3390"/>
            <ac:spMk id="24" creationId="{4B317837-9C44-E752-9971-30F743BAF7AE}"/>
          </ac:spMkLst>
        </pc:spChg>
        <pc:spChg chg="del mod">
          <ac:chgData name="FU Wanqian" userId="S::wanqian.fu.2023@mitb.smu.edu.sg::5cae03f5-6aa0-4036-a3f7-c3c9ff2ada7a" providerId="AD" clId="Web-{B2250A48-59B0-B978-0E74-B698C184B04B}" dt="2024-06-21T15:25:30.055" v="109"/>
          <ac:spMkLst>
            <pc:docMk/>
            <pc:sldMk cId="1395602412" sldId="3390"/>
            <ac:spMk id="25" creationId="{A02ABD41-19FC-7BD9-B363-01DD8A57D64F}"/>
          </ac:spMkLst>
        </pc:spChg>
        <pc:spChg chg="mod">
          <ac:chgData name="FU Wanqian" userId="S::wanqian.fu.2023@mitb.smu.edu.sg::5cae03f5-6aa0-4036-a3f7-c3c9ff2ada7a" providerId="AD" clId="Web-{B2250A48-59B0-B978-0E74-B698C184B04B}" dt="2024-06-21T15:27:28.962" v="138" actId="1076"/>
          <ac:spMkLst>
            <pc:docMk/>
            <pc:sldMk cId="1395602412" sldId="3390"/>
            <ac:spMk id="27" creationId="{31F7D6FA-8322-DFF9-3F69-9E23B2E4A0BC}"/>
          </ac:spMkLst>
        </pc:spChg>
        <pc:cxnChg chg="mod">
          <ac:chgData name="FU Wanqian" userId="S::wanqian.fu.2023@mitb.smu.edu.sg::5cae03f5-6aa0-4036-a3f7-c3c9ff2ada7a" providerId="AD" clId="Web-{B2250A48-59B0-B978-0E74-B698C184B04B}" dt="2024-06-21T15:23:46.539" v="71" actId="1076"/>
          <ac:cxnSpMkLst>
            <pc:docMk/>
            <pc:sldMk cId="1395602412" sldId="3390"/>
            <ac:cxnSpMk id="26" creationId="{B04224EE-47B3-9C67-C29B-F106CCD00CD2}"/>
          </ac:cxnSpMkLst>
        </pc:cxnChg>
      </pc:sldChg>
      <pc:sldChg chg="addSp delSp modSp new">
        <pc:chgData name="FU Wanqian" userId="S::wanqian.fu.2023@mitb.smu.edu.sg::5cae03f5-6aa0-4036-a3f7-c3c9ff2ada7a" providerId="AD" clId="Web-{B2250A48-59B0-B978-0E74-B698C184B04B}" dt="2024-06-22T07:51:02.927" v="846" actId="1076"/>
        <pc:sldMkLst>
          <pc:docMk/>
          <pc:sldMk cId="2935211271" sldId="3392"/>
        </pc:sldMkLst>
        <pc:spChg chg="add mod">
          <ac:chgData name="FU Wanqian" userId="S::wanqian.fu.2023@mitb.smu.edu.sg::5cae03f5-6aa0-4036-a3f7-c3c9ff2ada7a" providerId="AD" clId="Web-{B2250A48-59B0-B978-0E74-B698C184B04B}" dt="2024-06-21T15:32:40.088" v="165" actId="20577"/>
          <ac:spMkLst>
            <pc:docMk/>
            <pc:sldMk cId="2935211271" sldId="3392"/>
            <ac:spMk id="3" creationId="{430A10FF-7249-3069-F021-A0B381F7D2AE}"/>
          </ac:spMkLst>
        </pc:spChg>
        <pc:spChg chg="add">
          <ac:chgData name="FU Wanqian" userId="S::wanqian.fu.2023@mitb.smu.edu.sg::5cae03f5-6aa0-4036-a3f7-c3c9ff2ada7a" providerId="AD" clId="Web-{B2250A48-59B0-B978-0E74-B698C184B04B}" dt="2024-06-21T15:33:19.010" v="166"/>
          <ac:spMkLst>
            <pc:docMk/>
            <pc:sldMk cId="2935211271" sldId="3392"/>
            <ac:spMk id="4" creationId="{DE87C4D2-C7FD-7660-213E-81BB11595B86}"/>
          </ac:spMkLst>
        </pc:spChg>
        <pc:spChg chg="add del mod">
          <ac:chgData name="FU Wanqian" userId="S::wanqian.fu.2023@mitb.smu.edu.sg::5cae03f5-6aa0-4036-a3f7-c3c9ff2ada7a" providerId="AD" clId="Web-{B2250A48-59B0-B978-0E74-B698C184B04B}" dt="2024-06-21T15:34:59.152" v="207"/>
          <ac:spMkLst>
            <pc:docMk/>
            <pc:sldMk cId="2935211271" sldId="3392"/>
            <ac:spMk id="5" creationId="{09AE7308-77AE-CFC2-D075-EB202F1F2C56}"/>
          </ac:spMkLst>
        </pc:spChg>
        <pc:spChg chg="add del mod">
          <ac:chgData name="FU Wanqian" userId="S::wanqian.fu.2023@mitb.smu.edu.sg::5cae03f5-6aa0-4036-a3f7-c3c9ff2ada7a" providerId="AD" clId="Web-{B2250A48-59B0-B978-0E74-B698C184B04B}" dt="2024-06-21T15:36:24.464" v="242"/>
          <ac:spMkLst>
            <pc:docMk/>
            <pc:sldMk cId="2935211271" sldId="3392"/>
            <ac:spMk id="7" creationId="{A98E0519-257D-93E8-F2E4-7BE46026FF17}"/>
          </ac:spMkLst>
        </pc:spChg>
        <pc:spChg chg="add mod">
          <ac:chgData name="FU Wanqian" userId="S::wanqian.fu.2023@mitb.smu.edu.sg::5cae03f5-6aa0-4036-a3f7-c3c9ff2ada7a" providerId="AD" clId="Web-{B2250A48-59B0-B978-0E74-B698C184B04B}" dt="2024-06-22T07:36:50.622" v="746" actId="14100"/>
          <ac:spMkLst>
            <pc:docMk/>
            <pc:sldMk cId="2935211271" sldId="3392"/>
            <ac:spMk id="8" creationId="{1207869C-8529-9C88-58E4-444091C8CD96}"/>
          </ac:spMkLst>
        </pc:spChg>
        <pc:spChg chg="add del mod">
          <ac:chgData name="FU Wanqian" userId="S::wanqian.fu.2023@mitb.smu.edu.sg::5cae03f5-6aa0-4036-a3f7-c3c9ff2ada7a" providerId="AD" clId="Web-{B2250A48-59B0-B978-0E74-B698C184B04B}" dt="2024-06-21T15:57:00.436" v="622"/>
          <ac:spMkLst>
            <pc:docMk/>
            <pc:sldMk cId="2935211271" sldId="3392"/>
            <ac:spMk id="10" creationId="{94D0F5F9-FF10-F70D-C6FF-1059DFFF5086}"/>
          </ac:spMkLst>
        </pc:spChg>
        <pc:graphicFrameChg chg="add del mod modGraphic">
          <ac:chgData name="FU Wanqian" userId="S::wanqian.fu.2023@mitb.smu.edu.sg::5cae03f5-6aa0-4036-a3f7-c3c9ff2ada7a" providerId="AD" clId="Web-{B2250A48-59B0-B978-0E74-B698C184B04B}" dt="2024-06-22T07:49:18.770" v="802"/>
          <ac:graphicFrameMkLst>
            <pc:docMk/>
            <pc:sldMk cId="2935211271" sldId="3392"/>
            <ac:graphicFrameMk id="2" creationId="{824AAEAD-5F10-7051-3703-5E3C38F48E81}"/>
          </ac:graphicFrameMkLst>
        </pc:graphicFrameChg>
        <pc:graphicFrameChg chg="add mod modGraphic">
          <ac:chgData name="FU Wanqian" userId="S::wanqian.fu.2023@mitb.smu.edu.sg::5cae03f5-6aa0-4036-a3f7-c3c9ff2ada7a" providerId="AD" clId="Web-{B2250A48-59B0-B978-0E74-B698C184B04B}" dt="2024-06-21T15:55:56.967" v="610" actId="1076"/>
          <ac:graphicFrameMkLst>
            <pc:docMk/>
            <pc:sldMk cId="2935211271" sldId="3392"/>
            <ac:graphicFrameMk id="6" creationId="{2EB37CA1-3457-8AD5-12D1-7899A5D43851}"/>
          </ac:graphicFrameMkLst>
        </pc:graphicFrameChg>
        <pc:graphicFrameChg chg="add del mod modGraphic">
          <ac:chgData name="FU Wanqian" userId="S::wanqian.fu.2023@mitb.smu.edu.sg::5cae03f5-6aa0-4036-a3f7-c3c9ff2ada7a" providerId="AD" clId="Web-{B2250A48-59B0-B978-0E74-B698C184B04B}" dt="2024-06-22T07:51:02.927" v="846" actId="1076"/>
          <ac:graphicFrameMkLst>
            <pc:docMk/>
            <pc:sldMk cId="2935211271" sldId="3392"/>
            <ac:graphicFrameMk id="9" creationId="{EB9CF344-B701-5B02-09C7-15A80526F378}"/>
          </ac:graphicFrameMkLst>
        </pc:graphicFrameChg>
      </pc:sldChg>
    </pc:docChg>
  </pc:docChgLst>
  <pc:docChgLst>
    <pc:chgData name="FU Wanqian" userId="S::wanqian.fu.2023@mitb.smu.edu.sg::5cae03f5-6aa0-4036-a3f7-c3c9ff2ada7a" providerId="AD" clId="Web-{483F13E3-2D5E-FA82-BD03-AF3BF18624BF}"/>
    <pc:docChg chg="modSld sldOrd">
      <pc:chgData name="FU Wanqian" userId="S::wanqian.fu.2023@mitb.smu.edu.sg::5cae03f5-6aa0-4036-a3f7-c3c9ff2ada7a" providerId="AD" clId="Web-{483F13E3-2D5E-FA82-BD03-AF3BF18624BF}" dt="2024-06-21T12:19:31.639" v="484"/>
      <pc:docMkLst>
        <pc:docMk/>
      </pc:docMkLst>
      <pc:sldChg chg="modSp">
        <pc:chgData name="FU Wanqian" userId="S::wanqian.fu.2023@mitb.smu.edu.sg::5cae03f5-6aa0-4036-a3f7-c3c9ff2ada7a" providerId="AD" clId="Web-{483F13E3-2D5E-FA82-BD03-AF3BF18624BF}" dt="2024-06-21T11:45:16.926" v="388" actId="1076"/>
        <pc:sldMkLst>
          <pc:docMk/>
          <pc:sldMk cId="165602470" sldId="357"/>
        </pc:sldMkLst>
        <pc:spChg chg="mod">
          <ac:chgData name="FU Wanqian" userId="S::wanqian.fu.2023@mitb.smu.edu.sg::5cae03f5-6aa0-4036-a3f7-c3c9ff2ada7a" providerId="AD" clId="Web-{483F13E3-2D5E-FA82-BD03-AF3BF18624BF}" dt="2024-06-21T11:45:16.926" v="388" actId="1076"/>
          <ac:spMkLst>
            <pc:docMk/>
            <pc:sldMk cId="165602470" sldId="357"/>
            <ac:spMk id="28" creationId="{BE1BE190-697A-946C-B713-EAF64C36084B}"/>
          </ac:spMkLst>
        </pc:spChg>
      </pc:sldChg>
      <pc:sldChg chg="mod modShow">
        <pc:chgData name="FU Wanqian" userId="S::wanqian.fu.2023@mitb.smu.edu.sg::5cae03f5-6aa0-4036-a3f7-c3c9ff2ada7a" providerId="AD" clId="Web-{483F13E3-2D5E-FA82-BD03-AF3BF18624BF}" dt="2024-06-21T12:10:19.606" v="389"/>
        <pc:sldMkLst>
          <pc:docMk/>
          <pc:sldMk cId="2494297897" sldId="386"/>
        </pc:sldMkLst>
      </pc:sldChg>
      <pc:sldChg chg="addSp delSp modSp ord">
        <pc:chgData name="FU Wanqian" userId="S::wanqian.fu.2023@mitb.smu.edu.sg::5cae03f5-6aa0-4036-a3f7-c3c9ff2ada7a" providerId="AD" clId="Web-{483F13E3-2D5E-FA82-BD03-AF3BF18624BF}" dt="2024-06-21T12:11:04.608" v="391"/>
        <pc:sldMkLst>
          <pc:docMk/>
          <pc:sldMk cId="3515813679" sldId="3310"/>
        </pc:sldMkLst>
        <pc:spChg chg="add mod">
          <ac:chgData name="FU Wanqian" userId="S::wanqian.fu.2023@mitb.smu.edu.sg::5cae03f5-6aa0-4036-a3f7-c3c9ff2ada7a" providerId="AD" clId="Web-{483F13E3-2D5E-FA82-BD03-AF3BF18624BF}" dt="2024-06-21T10:52:15.372" v="347" actId="1076"/>
          <ac:spMkLst>
            <pc:docMk/>
            <pc:sldMk cId="3515813679" sldId="3310"/>
            <ac:spMk id="2" creationId="{DFC3FCA9-0D4F-71E8-F0EA-98F58572C301}"/>
          </ac:spMkLst>
        </pc:spChg>
        <pc:spChg chg="add del mod">
          <ac:chgData name="FU Wanqian" userId="S::wanqian.fu.2023@mitb.smu.edu.sg::5cae03f5-6aa0-4036-a3f7-c3c9ff2ada7a" providerId="AD" clId="Web-{483F13E3-2D5E-FA82-BD03-AF3BF18624BF}" dt="2024-06-21T10:32:21.240" v="13"/>
          <ac:spMkLst>
            <pc:docMk/>
            <pc:sldMk cId="3515813679" sldId="3310"/>
            <ac:spMk id="3" creationId="{D289917D-C114-0E4A-FF4E-82CD4FA37F9C}"/>
          </ac:spMkLst>
        </pc:spChg>
        <pc:spChg chg="mod">
          <ac:chgData name="FU Wanqian" userId="S::wanqian.fu.2023@mitb.smu.edu.sg::5cae03f5-6aa0-4036-a3f7-c3c9ff2ada7a" providerId="AD" clId="Web-{483F13E3-2D5E-FA82-BD03-AF3BF18624BF}" dt="2024-06-21T10:46:40.517" v="253" actId="1076"/>
          <ac:spMkLst>
            <pc:docMk/>
            <pc:sldMk cId="3515813679" sldId="3310"/>
            <ac:spMk id="4" creationId="{E4B4E2E6-12C3-7A4A-BC96-855199E7E459}"/>
          </ac:spMkLst>
        </pc:spChg>
        <pc:spChg chg="mod">
          <ac:chgData name="FU Wanqian" userId="S::wanqian.fu.2023@mitb.smu.edu.sg::5cae03f5-6aa0-4036-a3f7-c3c9ff2ada7a" providerId="AD" clId="Web-{483F13E3-2D5E-FA82-BD03-AF3BF18624BF}" dt="2024-06-21T10:40:42.506" v="147" actId="1076"/>
          <ac:spMkLst>
            <pc:docMk/>
            <pc:sldMk cId="3515813679" sldId="3310"/>
            <ac:spMk id="5" creationId="{28DDC2D0-5241-7E4A-B8CA-445D2D336E7F}"/>
          </ac:spMkLst>
        </pc:spChg>
        <pc:spChg chg="mod">
          <ac:chgData name="FU Wanqian" userId="S::wanqian.fu.2023@mitb.smu.edu.sg::5cae03f5-6aa0-4036-a3f7-c3c9ff2ada7a" providerId="AD" clId="Web-{483F13E3-2D5E-FA82-BD03-AF3BF18624BF}" dt="2024-06-21T10:46:40.517" v="254" actId="1076"/>
          <ac:spMkLst>
            <pc:docMk/>
            <pc:sldMk cId="3515813679" sldId="3310"/>
            <ac:spMk id="6" creationId="{F4FF102E-4EEC-7441-881A-F13A55F39811}"/>
          </ac:spMkLst>
        </pc:spChg>
        <pc:spChg chg="mod">
          <ac:chgData name="FU Wanqian" userId="S::wanqian.fu.2023@mitb.smu.edu.sg::5cae03f5-6aa0-4036-a3f7-c3c9ff2ada7a" providerId="AD" clId="Web-{483F13E3-2D5E-FA82-BD03-AF3BF18624BF}" dt="2024-06-21T10:42:03.587" v="166" actId="1076"/>
          <ac:spMkLst>
            <pc:docMk/>
            <pc:sldMk cId="3515813679" sldId="3310"/>
            <ac:spMk id="7" creationId="{9DD0027A-C0ED-DC40-A5D6-E782F14B0CC5}"/>
          </ac:spMkLst>
        </pc:spChg>
        <pc:spChg chg="mod">
          <ac:chgData name="FU Wanqian" userId="S::wanqian.fu.2023@mitb.smu.edu.sg::5cae03f5-6aa0-4036-a3f7-c3c9ff2ada7a" providerId="AD" clId="Web-{483F13E3-2D5E-FA82-BD03-AF3BF18624BF}" dt="2024-06-21T10:55:06.690" v="370"/>
          <ac:spMkLst>
            <pc:docMk/>
            <pc:sldMk cId="3515813679" sldId="3310"/>
            <ac:spMk id="8" creationId="{A17BA7AE-7953-234C-919D-1D735FF0EF1F}"/>
          </ac:spMkLst>
        </pc:spChg>
        <pc:spChg chg="mod">
          <ac:chgData name="FU Wanqian" userId="S::wanqian.fu.2023@mitb.smu.edu.sg::5cae03f5-6aa0-4036-a3f7-c3c9ff2ada7a" providerId="AD" clId="Web-{483F13E3-2D5E-FA82-BD03-AF3BF18624BF}" dt="2024-06-21T10:42:11.212" v="167" actId="1076"/>
          <ac:spMkLst>
            <pc:docMk/>
            <pc:sldMk cId="3515813679" sldId="3310"/>
            <ac:spMk id="9" creationId="{BD5C91EC-9C0A-8644-BB20-2C6AB2B92763}"/>
          </ac:spMkLst>
        </pc:spChg>
        <pc:spChg chg="mod">
          <ac:chgData name="FU Wanqian" userId="S::wanqian.fu.2023@mitb.smu.edu.sg::5cae03f5-6aa0-4036-a3f7-c3c9ff2ada7a" providerId="AD" clId="Web-{483F13E3-2D5E-FA82-BD03-AF3BF18624BF}" dt="2024-06-21T10:55:06.690" v="371"/>
          <ac:spMkLst>
            <pc:docMk/>
            <pc:sldMk cId="3515813679" sldId="3310"/>
            <ac:spMk id="10" creationId="{4386A990-D03A-8C45-8E2A-DC08FCFB8C04}"/>
          </ac:spMkLst>
        </pc:spChg>
        <pc:spChg chg="mod">
          <ac:chgData name="FU Wanqian" userId="S::wanqian.fu.2023@mitb.smu.edu.sg::5cae03f5-6aa0-4036-a3f7-c3c9ff2ada7a" providerId="AD" clId="Web-{483F13E3-2D5E-FA82-BD03-AF3BF18624BF}" dt="2024-06-21T10:40:47.100" v="149" actId="1076"/>
          <ac:spMkLst>
            <pc:docMk/>
            <pc:sldMk cId="3515813679" sldId="3310"/>
            <ac:spMk id="11" creationId="{41C65D2A-8D01-1443-953A-5A2E608D476E}"/>
          </ac:spMkLst>
        </pc:spChg>
        <pc:spChg chg="mod">
          <ac:chgData name="FU Wanqian" userId="S::wanqian.fu.2023@mitb.smu.edu.sg::5cae03f5-6aa0-4036-a3f7-c3c9ff2ada7a" providerId="AD" clId="Web-{483F13E3-2D5E-FA82-BD03-AF3BF18624BF}" dt="2024-06-21T10:54:22.548" v="365"/>
          <ac:spMkLst>
            <pc:docMk/>
            <pc:sldMk cId="3515813679" sldId="3310"/>
            <ac:spMk id="12" creationId="{F9FA5123-44B3-5A42-AB30-448CCF0E781B}"/>
          </ac:spMkLst>
        </pc:spChg>
        <pc:spChg chg="add del mod">
          <ac:chgData name="FU Wanqian" userId="S::wanqian.fu.2023@mitb.smu.edu.sg::5cae03f5-6aa0-4036-a3f7-c3c9ff2ada7a" providerId="AD" clId="Web-{483F13E3-2D5E-FA82-BD03-AF3BF18624BF}" dt="2024-06-21T10:32:23.568" v="14"/>
          <ac:spMkLst>
            <pc:docMk/>
            <pc:sldMk cId="3515813679" sldId="3310"/>
            <ac:spMk id="13" creationId="{D481E6D7-A149-907E-8819-4C5FC866EEB1}"/>
          </ac:spMkLst>
        </pc:spChg>
        <pc:spChg chg="mod">
          <ac:chgData name="FU Wanqian" userId="S::wanqian.fu.2023@mitb.smu.edu.sg::5cae03f5-6aa0-4036-a3f7-c3c9ff2ada7a" providerId="AD" clId="Web-{483F13E3-2D5E-FA82-BD03-AF3BF18624BF}" dt="2024-06-21T10:55:06.799" v="374"/>
          <ac:spMkLst>
            <pc:docMk/>
            <pc:sldMk cId="3515813679" sldId="3310"/>
            <ac:spMk id="16" creationId="{2F97D9D5-6390-0E47-8A4A-3E77E6E0D558}"/>
          </ac:spMkLst>
        </pc:spChg>
        <pc:spChg chg="mod">
          <ac:chgData name="FU Wanqian" userId="S::wanqian.fu.2023@mitb.smu.edu.sg::5cae03f5-6aa0-4036-a3f7-c3c9ff2ada7a" providerId="AD" clId="Web-{483F13E3-2D5E-FA82-BD03-AF3BF18624BF}" dt="2024-06-21T10:41:38.164" v="160" actId="1076"/>
          <ac:spMkLst>
            <pc:docMk/>
            <pc:sldMk cId="3515813679" sldId="3310"/>
            <ac:spMk id="17" creationId="{907AFFF2-F4E4-B64F-AD4E-945F50C78CE8}"/>
          </ac:spMkLst>
        </pc:spChg>
        <pc:spChg chg="mod">
          <ac:chgData name="FU Wanqian" userId="S::wanqian.fu.2023@mitb.smu.edu.sg::5cae03f5-6aa0-4036-a3f7-c3c9ff2ada7a" providerId="AD" clId="Web-{483F13E3-2D5E-FA82-BD03-AF3BF18624BF}" dt="2024-06-21T10:46:40.580" v="259" actId="1076"/>
          <ac:spMkLst>
            <pc:docMk/>
            <pc:sldMk cId="3515813679" sldId="3310"/>
            <ac:spMk id="18" creationId="{2871D7F0-BCD0-3B4B-85BB-76C48BDCD25E}"/>
          </ac:spMkLst>
        </pc:spChg>
        <pc:spChg chg="mod">
          <ac:chgData name="FU Wanqian" userId="S::wanqian.fu.2023@mitb.smu.edu.sg::5cae03f5-6aa0-4036-a3f7-c3c9ff2ada7a" providerId="AD" clId="Web-{483F13E3-2D5E-FA82-BD03-AF3BF18624BF}" dt="2024-06-21T10:42:51.057" v="178" actId="1076"/>
          <ac:spMkLst>
            <pc:docMk/>
            <pc:sldMk cId="3515813679" sldId="3310"/>
            <ac:spMk id="19" creationId="{8828C0A0-75B9-5049-99AE-4246857023F9}"/>
          </ac:spMkLst>
        </pc:spChg>
        <pc:spChg chg="mod">
          <ac:chgData name="FU Wanqian" userId="S::wanqian.fu.2023@mitb.smu.edu.sg::5cae03f5-6aa0-4036-a3f7-c3c9ff2ada7a" providerId="AD" clId="Web-{483F13E3-2D5E-FA82-BD03-AF3BF18624BF}" dt="2024-06-21T10:55:06.690" v="372"/>
          <ac:spMkLst>
            <pc:docMk/>
            <pc:sldMk cId="3515813679" sldId="3310"/>
            <ac:spMk id="20" creationId="{8E3B8A05-A4B9-004C-8A8B-C7D3CB932D50}"/>
          </ac:spMkLst>
        </pc:spChg>
        <pc:spChg chg="mod">
          <ac:chgData name="FU Wanqian" userId="S::wanqian.fu.2023@mitb.smu.edu.sg::5cae03f5-6aa0-4036-a3f7-c3c9ff2ada7a" providerId="AD" clId="Web-{483F13E3-2D5E-FA82-BD03-AF3BF18624BF}" dt="2024-06-21T10:43:02.214" v="180" actId="1076"/>
          <ac:spMkLst>
            <pc:docMk/>
            <pc:sldMk cId="3515813679" sldId="3310"/>
            <ac:spMk id="21" creationId="{AB5A3988-D8B6-6D4C-A550-A84242A3105F}"/>
          </ac:spMkLst>
        </pc:spChg>
        <pc:spChg chg="mod">
          <ac:chgData name="FU Wanqian" userId="S::wanqian.fu.2023@mitb.smu.edu.sg::5cae03f5-6aa0-4036-a3f7-c3c9ff2ada7a" providerId="AD" clId="Web-{483F13E3-2D5E-FA82-BD03-AF3BF18624BF}" dt="2024-06-21T10:55:06.690" v="373"/>
          <ac:spMkLst>
            <pc:docMk/>
            <pc:sldMk cId="3515813679" sldId="3310"/>
            <ac:spMk id="22" creationId="{80642A66-6794-2D43-B6A9-BCDBB9B1EAAC}"/>
          </ac:spMkLst>
        </pc:spChg>
        <pc:spChg chg="del">
          <ac:chgData name="FU Wanqian" userId="S::wanqian.fu.2023@mitb.smu.edu.sg::5cae03f5-6aa0-4036-a3f7-c3c9ff2ada7a" providerId="AD" clId="Web-{483F13E3-2D5E-FA82-BD03-AF3BF18624BF}" dt="2024-06-21T10:28:50.515" v="0"/>
          <ac:spMkLst>
            <pc:docMk/>
            <pc:sldMk cId="3515813679" sldId="3310"/>
            <ac:spMk id="23" creationId="{3C03A608-F147-8E49-90D2-6E156C6A6537}"/>
          </ac:spMkLst>
        </pc:spChg>
        <pc:spChg chg="del">
          <ac:chgData name="FU Wanqian" userId="S::wanqian.fu.2023@mitb.smu.edu.sg::5cae03f5-6aa0-4036-a3f7-c3c9ff2ada7a" providerId="AD" clId="Web-{483F13E3-2D5E-FA82-BD03-AF3BF18624BF}" dt="2024-06-21T10:28:52.702" v="1"/>
          <ac:spMkLst>
            <pc:docMk/>
            <pc:sldMk cId="3515813679" sldId="3310"/>
            <ac:spMk id="24" creationId="{25AAF349-0AC3-3945-9094-232A1DB7A8D7}"/>
          </ac:spMkLst>
        </pc:spChg>
        <pc:spChg chg="add mod">
          <ac:chgData name="FU Wanqian" userId="S::wanqian.fu.2023@mitb.smu.edu.sg::5cae03f5-6aa0-4036-a3f7-c3c9ff2ada7a" providerId="AD" clId="Web-{483F13E3-2D5E-FA82-BD03-AF3BF18624BF}" dt="2024-06-21T10:52:28.310" v="349" actId="20577"/>
          <ac:spMkLst>
            <pc:docMk/>
            <pc:sldMk cId="3515813679" sldId="3310"/>
            <ac:spMk id="26" creationId="{F7EE123D-104C-E958-69AE-4A645CFCF586}"/>
          </ac:spMkLst>
        </pc:spChg>
        <pc:spChg chg="mod">
          <ac:chgData name="FU Wanqian" userId="S::wanqian.fu.2023@mitb.smu.edu.sg::5cae03f5-6aa0-4036-a3f7-c3c9ff2ada7a" providerId="AD" clId="Web-{483F13E3-2D5E-FA82-BD03-AF3BF18624BF}" dt="2024-06-21T10:40:00.067" v="140" actId="1076"/>
          <ac:spMkLst>
            <pc:docMk/>
            <pc:sldMk cId="3515813679" sldId="3310"/>
            <ac:spMk id="27" creationId="{D96F3BC1-B3CE-8243-8DFD-2D744EB3F64A}"/>
          </ac:spMkLst>
        </pc:spChg>
        <pc:spChg chg="mod">
          <ac:chgData name="FU Wanqian" userId="S::wanqian.fu.2023@mitb.smu.edu.sg::5cae03f5-6aa0-4036-a3f7-c3c9ff2ada7a" providerId="AD" clId="Web-{483F13E3-2D5E-FA82-BD03-AF3BF18624BF}" dt="2024-06-21T10:39:55.661" v="131" actId="1076"/>
          <ac:spMkLst>
            <pc:docMk/>
            <pc:sldMk cId="3515813679" sldId="3310"/>
            <ac:spMk id="28" creationId="{C76F5D53-594D-FF45-B95C-6EB74FC260B7}"/>
          </ac:spMkLst>
        </pc:spChg>
        <pc:spChg chg="mod">
          <ac:chgData name="FU Wanqian" userId="S::wanqian.fu.2023@mitb.smu.edu.sg::5cae03f5-6aa0-4036-a3f7-c3c9ff2ada7a" providerId="AD" clId="Web-{483F13E3-2D5E-FA82-BD03-AF3BF18624BF}" dt="2024-06-21T10:39:55.676" v="132" actId="1076"/>
          <ac:spMkLst>
            <pc:docMk/>
            <pc:sldMk cId="3515813679" sldId="3310"/>
            <ac:spMk id="29" creationId="{9B9B3160-2C44-E849-9CF4-8B6634906748}"/>
          </ac:spMkLst>
        </pc:spChg>
        <pc:spChg chg="mod">
          <ac:chgData name="FU Wanqian" userId="S::wanqian.fu.2023@mitb.smu.edu.sg::5cae03f5-6aa0-4036-a3f7-c3c9ff2ada7a" providerId="AD" clId="Web-{483F13E3-2D5E-FA82-BD03-AF3BF18624BF}" dt="2024-06-21T10:39:55.692" v="133" actId="1076"/>
          <ac:spMkLst>
            <pc:docMk/>
            <pc:sldMk cId="3515813679" sldId="3310"/>
            <ac:spMk id="30" creationId="{66B3831D-F183-7A4B-9B12-71009D82566E}"/>
          </ac:spMkLst>
        </pc:spChg>
        <pc:spChg chg="del mod">
          <ac:chgData name="FU Wanqian" userId="S::wanqian.fu.2023@mitb.smu.edu.sg::5cae03f5-6aa0-4036-a3f7-c3c9ff2ada7a" providerId="AD" clId="Web-{483F13E3-2D5E-FA82-BD03-AF3BF18624BF}" dt="2024-06-21T10:42:33.806" v="174"/>
          <ac:spMkLst>
            <pc:docMk/>
            <pc:sldMk cId="3515813679" sldId="3310"/>
            <ac:spMk id="31" creationId="{39D0246F-5800-D14F-9D3B-ACD1C084561B}"/>
          </ac:spMkLst>
        </pc:spChg>
        <pc:spChg chg="del mod">
          <ac:chgData name="FU Wanqian" userId="S::wanqian.fu.2023@mitb.smu.edu.sg::5cae03f5-6aa0-4036-a3f7-c3c9ff2ada7a" providerId="AD" clId="Web-{483F13E3-2D5E-FA82-BD03-AF3BF18624BF}" dt="2024-06-21T10:42:30.431" v="172"/>
          <ac:spMkLst>
            <pc:docMk/>
            <pc:sldMk cId="3515813679" sldId="3310"/>
            <ac:spMk id="32" creationId="{8DC29FCF-CF41-4E4E-A2C3-07564AC34B89}"/>
          </ac:spMkLst>
        </pc:spChg>
        <pc:spChg chg="add mod">
          <ac:chgData name="FU Wanqian" userId="S::wanqian.fu.2023@mitb.smu.edu.sg::5cae03f5-6aa0-4036-a3f7-c3c9ff2ada7a" providerId="AD" clId="Web-{483F13E3-2D5E-FA82-BD03-AF3BF18624BF}" dt="2024-06-21T10:52:59.217" v="357" actId="20577"/>
          <ac:spMkLst>
            <pc:docMk/>
            <pc:sldMk cId="3515813679" sldId="3310"/>
            <ac:spMk id="33" creationId="{F34A11A8-B06A-C972-C912-780647B87666}"/>
          </ac:spMkLst>
        </pc:spChg>
        <pc:spChg chg="del">
          <ac:chgData name="FU Wanqian" userId="S::wanqian.fu.2023@mitb.smu.edu.sg::5cae03f5-6aa0-4036-a3f7-c3c9ff2ada7a" providerId="AD" clId="Web-{483F13E3-2D5E-FA82-BD03-AF3BF18624BF}" dt="2024-06-21T10:31:49.083" v="7"/>
          <ac:spMkLst>
            <pc:docMk/>
            <pc:sldMk cId="3515813679" sldId="3310"/>
            <ac:spMk id="35" creationId="{0CCB734B-B69A-764E-BDF2-0B447196CCCF}"/>
          </ac:spMkLst>
        </pc:spChg>
        <pc:spChg chg="del mod">
          <ac:chgData name="FU Wanqian" userId="S::wanqian.fu.2023@mitb.smu.edu.sg::5cae03f5-6aa0-4036-a3f7-c3c9ff2ada7a" providerId="AD" clId="Web-{483F13E3-2D5E-FA82-BD03-AF3BF18624BF}" dt="2024-06-21T10:42:19.900" v="171"/>
          <ac:spMkLst>
            <pc:docMk/>
            <pc:sldMk cId="3515813679" sldId="3310"/>
            <ac:spMk id="36" creationId="{DE76BF88-9496-114A-8A24-B313EE785AEE}"/>
          </ac:spMkLst>
        </pc:spChg>
        <pc:spChg chg="add mod">
          <ac:chgData name="FU Wanqian" userId="S::wanqian.fu.2023@mitb.smu.edu.sg::5cae03f5-6aa0-4036-a3f7-c3c9ff2ada7a" providerId="AD" clId="Web-{483F13E3-2D5E-FA82-BD03-AF3BF18624BF}" dt="2024-06-21T10:52:53.170" v="355" actId="20577"/>
          <ac:spMkLst>
            <pc:docMk/>
            <pc:sldMk cId="3515813679" sldId="3310"/>
            <ac:spMk id="41" creationId="{9C19A21E-C169-A395-DF98-CA67A2073C5A}"/>
          </ac:spMkLst>
        </pc:spChg>
        <pc:spChg chg="add mod">
          <ac:chgData name="FU Wanqian" userId="S::wanqian.fu.2023@mitb.smu.edu.sg::5cae03f5-6aa0-4036-a3f7-c3c9ff2ada7a" providerId="AD" clId="Web-{483F13E3-2D5E-FA82-BD03-AF3BF18624BF}" dt="2024-06-21T10:54:01.781" v="364" actId="14100"/>
          <ac:spMkLst>
            <pc:docMk/>
            <pc:sldMk cId="3515813679" sldId="3310"/>
            <ac:spMk id="42" creationId="{E0FA9449-23A3-C159-D449-F28CEAA60E7D}"/>
          </ac:spMkLst>
        </pc:spChg>
        <pc:spChg chg="add mod">
          <ac:chgData name="FU Wanqian" userId="S::wanqian.fu.2023@mitb.smu.edu.sg::5cae03f5-6aa0-4036-a3f7-c3c9ff2ada7a" providerId="AD" clId="Web-{483F13E3-2D5E-FA82-BD03-AF3BF18624BF}" dt="2024-06-21T10:55:35.987" v="384"/>
          <ac:spMkLst>
            <pc:docMk/>
            <pc:sldMk cId="3515813679" sldId="3310"/>
            <ac:spMk id="44" creationId="{254CC8A8-174A-3F16-66CF-F3A1EFB835E4}"/>
          </ac:spMkLst>
        </pc:spChg>
        <pc:spChg chg="add mod">
          <ac:chgData name="FU Wanqian" userId="S::wanqian.fu.2023@mitb.smu.edu.sg::5cae03f5-6aa0-4036-a3f7-c3c9ff2ada7a" providerId="AD" clId="Web-{483F13E3-2D5E-FA82-BD03-AF3BF18624BF}" dt="2024-06-21T10:55:36.081" v="387"/>
          <ac:spMkLst>
            <pc:docMk/>
            <pc:sldMk cId="3515813679" sldId="3310"/>
            <ac:spMk id="46" creationId="{A54AFBB5-0422-4609-0619-A2474F775AF5}"/>
          </ac:spMkLst>
        </pc:spChg>
        <pc:spChg chg="add mod">
          <ac:chgData name="FU Wanqian" userId="S::wanqian.fu.2023@mitb.smu.edu.sg::5cae03f5-6aa0-4036-a3f7-c3c9ff2ada7a" providerId="AD" clId="Web-{483F13E3-2D5E-FA82-BD03-AF3BF18624BF}" dt="2024-06-21T10:55:35.987" v="385"/>
          <ac:spMkLst>
            <pc:docMk/>
            <pc:sldMk cId="3515813679" sldId="3310"/>
            <ac:spMk id="48" creationId="{7A37B623-B40D-AB42-D300-ADE1346089EC}"/>
          </ac:spMkLst>
        </pc:spChg>
        <pc:spChg chg="add mod">
          <ac:chgData name="FU Wanqian" userId="S::wanqian.fu.2023@mitb.smu.edu.sg::5cae03f5-6aa0-4036-a3f7-c3c9ff2ada7a" providerId="AD" clId="Web-{483F13E3-2D5E-FA82-BD03-AF3BF18624BF}" dt="2024-06-21T10:55:35.987" v="386"/>
          <ac:spMkLst>
            <pc:docMk/>
            <pc:sldMk cId="3515813679" sldId="3310"/>
            <ac:spMk id="50" creationId="{D21661AF-2BA2-EB63-ABF1-080CCC292B1E}"/>
          </ac:spMkLst>
        </pc:spChg>
        <pc:spChg chg="add del mod">
          <ac:chgData name="FU Wanqian" userId="S::wanqian.fu.2023@mitb.smu.edu.sg::5cae03f5-6aa0-4036-a3f7-c3c9ff2ada7a" providerId="AD" clId="Web-{483F13E3-2D5E-FA82-BD03-AF3BF18624BF}" dt="2024-06-21T10:50:43.431" v="322"/>
          <ac:spMkLst>
            <pc:docMk/>
            <pc:sldMk cId="3515813679" sldId="3310"/>
            <ac:spMk id="51" creationId="{FAFC860C-9783-FA94-F2E0-6F613BD938A5}"/>
          </ac:spMkLst>
        </pc:spChg>
        <pc:graphicFrameChg chg="add mod modGraphic">
          <ac:chgData name="FU Wanqian" userId="S::wanqian.fu.2023@mitb.smu.edu.sg::5cae03f5-6aa0-4036-a3f7-c3c9ff2ada7a" providerId="AD" clId="Web-{483F13E3-2D5E-FA82-BD03-AF3BF18624BF}" dt="2024-06-21T10:54:55.721" v="369"/>
          <ac:graphicFrameMkLst>
            <pc:docMk/>
            <pc:sldMk cId="3515813679" sldId="3310"/>
            <ac:graphicFrameMk id="53" creationId="{E19D56EA-92EB-8691-7301-2964CDF0D1B9}"/>
          </ac:graphicFrameMkLst>
        </pc:graphicFrameChg>
        <pc:cxnChg chg="add mod">
          <ac:chgData name="FU Wanqian" userId="S::wanqian.fu.2023@mitb.smu.edu.sg::5cae03f5-6aa0-4036-a3f7-c3c9ff2ada7a" providerId="AD" clId="Web-{483F13E3-2D5E-FA82-BD03-AF3BF18624BF}" dt="2024-06-21T10:43:21.027" v="184" actId="1076"/>
          <ac:cxnSpMkLst>
            <pc:docMk/>
            <pc:sldMk cId="3515813679" sldId="3310"/>
            <ac:cxnSpMk id="14" creationId="{EC95EEC4-91BB-5F83-DF3A-902CEFF4C656}"/>
          </ac:cxnSpMkLst>
        </pc:cxnChg>
        <pc:cxnChg chg="add mod">
          <ac:chgData name="FU Wanqian" userId="S::wanqian.fu.2023@mitb.smu.edu.sg::5cae03f5-6aa0-4036-a3f7-c3c9ff2ada7a" providerId="AD" clId="Web-{483F13E3-2D5E-FA82-BD03-AF3BF18624BF}" dt="2024-06-21T10:43:21.042" v="185" actId="1076"/>
          <ac:cxnSpMkLst>
            <pc:docMk/>
            <pc:sldMk cId="3515813679" sldId="3310"/>
            <ac:cxnSpMk id="15" creationId="{3A368C96-8352-4746-3A74-5D086900CF9F}"/>
          </ac:cxnSpMkLst>
        </pc:cxnChg>
        <pc:cxnChg chg="mod">
          <ac:chgData name="FU Wanqian" userId="S::wanqian.fu.2023@mitb.smu.edu.sg::5cae03f5-6aa0-4036-a3f7-c3c9ff2ada7a" providerId="AD" clId="Web-{483F13E3-2D5E-FA82-BD03-AF3BF18624BF}" dt="2024-06-21T10:41:47.086" v="162" actId="14100"/>
          <ac:cxnSpMkLst>
            <pc:docMk/>
            <pc:sldMk cId="3515813679" sldId="3310"/>
            <ac:cxnSpMk id="25" creationId="{FEABFFAC-B785-5A28-0380-F5CA33A27C9F}"/>
          </ac:cxnSpMkLst>
        </pc:cxnChg>
        <pc:cxnChg chg="add mod">
          <ac:chgData name="FU Wanqian" userId="S::wanqian.fu.2023@mitb.smu.edu.sg::5cae03f5-6aa0-4036-a3f7-c3c9ff2ada7a" providerId="AD" clId="Web-{483F13E3-2D5E-FA82-BD03-AF3BF18624BF}" dt="2024-06-21T10:46:40.642" v="263" actId="1076"/>
          <ac:cxnSpMkLst>
            <pc:docMk/>
            <pc:sldMk cId="3515813679" sldId="3310"/>
            <ac:cxnSpMk id="34" creationId="{F751BE1E-4FE6-2ACB-38DF-283733175967}"/>
          </ac:cxnSpMkLst>
        </pc:cxnChg>
        <pc:cxnChg chg="add mod">
          <ac:chgData name="FU Wanqian" userId="S::wanqian.fu.2023@mitb.smu.edu.sg::5cae03f5-6aa0-4036-a3f7-c3c9ff2ada7a" providerId="AD" clId="Web-{483F13E3-2D5E-FA82-BD03-AF3BF18624BF}" dt="2024-06-21T10:44:55.827" v="204" actId="1076"/>
          <ac:cxnSpMkLst>
            <pc:docMk/>
            <pc:sldMk cId="3515813679" sldId="3310"/>
            <ac:cxnSpMk id="37" creationId="{C511E0B5-7E60-B2D8-3870-F1EA3CD7916E}"/>
          </ac:cxnSpMkLst>
        </pc:cxnChg>
        <pc:cxnChg chg="add mod">
          <ac:chgData name="FU Wanqian" userId="S::wanqian.fu.2023@mitb.smu.edu.sg::5cae03f5-6aa0-4036-a3f7-c3c9ff2ada7a" providerId="AD" clId="Web-{483F13E3-2D5E-FA82-BD03-AF3BF18624BF}" dt="2024-06-21T10:43:58.450" v="194" actId="1076"/>
          <ac:cxnSpMkLst>
            <pc:docMk/>
            <pc:sldMk cId="3515813679" sldId="3310"/>
            <ac:cxnSpMk id="38" creationId="{0606D0D4-A12F-78E6-A571-183D7CAA0DFC}"/>
          </ac:cxnSpMkLst>
        </pc:cxnChg>
        <pc:cxnChg chg="add del mod">
          <ac:chgData name="FU Wanqian" userId="S::wanqian.fu.2023@mitb.smu.edu.sg::5cae03f5-6aa0-4036-a3f7-c3c9ff2ada7a" providerId="AD" clId="Web-{483F13E3-2D5E-FA82-BD03-AF3BF18624BF}" dt="2024-06-21T10:37:25.297" v="84"/>
          <ac:cxnSpMkLst>
            <pc:docMk/>
            <pc:sldMk cId="3515813679" sldId="3310"/>
            <ac:cxnSpMk id="39" creationId="{D366C467-6F4D-D4FC-24DB-375F97390619}"/>
          </ac:cxnSpMkLst>
        </pc:cxnChg>
        <pc:cxnChg chg="add del mod">
          <ac:chgData name="FU Wanqian" userId="S::wanqian.fu.2023@mitb.smu.edu.sg::5cae03f5-6aa0-4036-a3f7-c3c9ff2ada7a" providerId="AD" clId="Web-{483F13E3-2D5E-FA82-BD03-AF3BF18624BF}" dt="2024-06-21T10:37:25.297" v="83"/>
          <ac:cxnSpMkLst>
            <pc:docMk/>
            <pc:sldMk cId="3515813679" sldId="3310"/>
            <ac:cxnSpMk id="40" creationId="{3DE120AC-F6B9-4434-B2CB-098D8E1A33D6}"/>
          </ac:cxnSpMkLst>
        </pc:cxnChg>
      </pc:sldChg>
      <pc:sldChg chg="addSp modSp ord">
        <pc:chgData name="FU Wanqian" userId="S::wanqian.fu.2023@mitb.smu.edu.sg::5cae03f5-6aa0-4036-a3f7-c3c9ff2ada7a" providerId="AD" clId="Web-{483F13E3-2D5E-FA82-BD03-AF3BF18624BF}" dt="2024-06-21T12:19:31.639" v="484"/>
        <pc:sldMkLst>
          <pc:docMk/>
          <pc:sldMk cId="1658449072" sldId="3377"/>
        </pc:sldMkLst>
        <pc:spChg chg="add mod">
          <ac:chgData name="FU Wanqian" userId="S::wanqian.fu.2023@mitb.smu.edu.sg::5cae03f5-6aa0-4036-a3f7-c3c9ff2ada7a" providerId="AD" clId="Web-{483F13E3-2D5E-FA82-BD03-AF3BF18624BF}" dt="2024-06-21T12:18:38.763" v="479" actId="1076"/>
          <ac:spMkLst>
            <pc:docMk/>
            <pc:sldMk cId="1658449072" sldId="3377"/>
            <ac:spMk id="3" creationId="{9D6187B3-22CD-2E79-E12F-F91328E2E454}"/>
          </ac:spMkLst>
        </pc:spChg>
        <pc:spChg chg="mod">
          <ac:chgData name="FU Wanqian" userId="S::wanqian.fu.2023@mitb.smu.edu.sg::5cae03f5-6aa0-4036-a3f7-c3c9ff2ada7a" providerId="AD" clId="Web-{483F13E3-2D5E-FA82-BD03-AF3BF18624BF}" dt="2024-06-21T12:12:13.704" v="401" actId="1076"/>
          <ac:spMkLst>
            <pc:docMk/>
            <pc:sldMk cId="1658449072" sldId="3377"/>
            <ac:spMk id="4" creationId="{ADAF8145-C228-FE4F-BB8C-3AD9820A6476}"/>
          </ac:spMkLst>
        </pc:spChg>
        <pc:spChg chg="mod">
          <ac:chgData name="FU Wanqian" userId="S::wanqian.fu.2023@mitb.smu.edu.sg::5cae03f5-6aa0-4036-a3f7-c3c9ff2ada7a" providerId="AD" clId="Web-{483F13E3-2D5E-FA82-BD03-AF3BF18624BF}" dt="2024-06-21T12:12:16.922" v="402" actId="1076"/>
          <ac:spMkLst>
            <pc:docMk/>
            <pc:sldMk cId="1658449072" sldId="3377"/>
            <ac:spMk id="5" creationId="{9B196712-20B3-0645-9E85-2D9294570AE7}"/>
          </ac:spMkLst>
        </pc:spChg>
        <pc:spChg chg="mod">
          <ac:chgData name="FU Wanqian" userId="S::wanqian.fu.2023@mitb.smu.edu.sg::5cae03f5-6aa0-4036-a3f7-c3c9ff2ada7a" providerId="AD" clId="Web-{483F13E3-2D5E-FA82-BD03-AF3BF18624BF}" dt="2024-06-21T12:12:05.594" v="394" actId="1076"/>
          <ac:spMkLst>
            <pc:docMk/>
            <pc:sldMk cId="1658449072" sldId="3377"/>
            <ac:spMk id="7" creationId="{94C906E7-B45F-C523-3403-CD5A56C33F12}"/>
          </ac:spMkLst>
        </pc:spChg>
        <pc:spChg chg="mod">
          <ac:chgData name="FU Wanqian" userId="S::wanqian.fu.2023@mitb.smu.edu.sg::5cae03f5-6aa0-4036-a3f7-c3c9ff2ada7a" providerId="AD" clId="Web-{483F13E3-2D5E-FA82-BD03-AF3BF18624BF}" dt="2024-06-21T12:12:05.594" v="395" actId="1076"/>
          <ac:spMkLst>
            <pc:docMk/>
            <pc:sldMk cId="1658449072" sldId="3377"/>
            <ac:spMk id="10" creationId="{A508D56B-FE67-3C43-87C6-574B58664EB8}"/>
          </ac:spMkLst>
        </pc:spChg>
        <pc:spChg chg="add mod">
          <ac:chgData name="FU Wanqian" userId="S::wanqian.fu.2023@mitb.smu.edu.sg::5cae03f5-6aa0-4036-a3f7-c3c9ff2ada7a" providerId="AD" clId="Web-{483F13E3-2D5E-FA82-BD03-AF3BF18624BF}" dt="2024-06-21T12:19:31.639" v="484"/>
          <ac:spMkLst>
            <pc:docMk/>
            <pc:sldMk cId="1658449072" sldId="3377"/>
            <ac:spMk id="11" creationId="{B1916AC6-3621-3CF7-ECBF-FBED8AFC2DB2}"/>
          </ac:spMkLst>
        </pc:spChg>
        <pc:spChg chg="add mod">
          <ac:chgData name="FU Wanqian" userId="S::wanqian.fu.2023@mitb.smu.edu.sg::5cae03f5-6aa0-4036-a3f7-c3c9ff2ada7a" providerId="AD" clId="Web-{483F13E3-2D5E-FA82-BD03-AF3BF18624BF}" dt="2024-06-21T12:18:38.778" v="480" actId="1076"/>
          <ac:spMkLst>
            <pc:docMk/>
            <pc:sldMk cId="1658449072" sldId="3377"/>
            <ac:spMk id="13" creationId="{54EDCD7B-E8C3-F046-A45F-77C935A7EB96}"/>
          </ac:spMkLst>
        </pc:spChg>
        <pc:spChg chg="mod">
          <ac:chgData name="FU Wanqian" userId="S::wanqian.fu.2023@mitb.smu.edu.sg::5cae03f5-6aa0-4036-a3f7-c3c9ff2ada7a" providerId="AD" clId="Web-{483F13E3-2D5E-FA82-BD03-AF3BF18624BF}" dt="2024-06-21T12:12:10.454" v="400" actId="1076"/>
          <ac:spMkLst>
            <pc:docMk/>
            <pc:sldMk cId="1658449072" sldId="3377"/>
            <ac:spMk id="14" creationId="{DA172848-A1CE-1C4F-9A33-616CE7D35E09}"/>
          </ac:spMkLst>
        </pc:spChg>
        <pc:spChg chg="mod">
          <ac:chgData name="FU Wanqian" userId="S::wanqian.fu.2023@mitb.smu.edu.sg::5cae03f5-6aa0-4036-a3f7-c3c9ff2ada7a" providerId="AD" clId="Web-{483F13E3-2D5E-FA82-BD03-AF3BF18624BF}" dt="2024-06-21T12:14:01.332" v="424" actId="1076"/>
          <ac:spMkLst>
            <pc:docMk/>
            <pc:sldMk cId="1658449072" sldId="3377"/>
            <ac:spMk id="17" creationId="{3927F1AF-3B76-8341-8A5D-2E4A70B5B945}"/>
          </ac:spMkLst>
        </pc:spChg>
        <pc:spChg chg="add mod">
          <ac:chgData name="FU Wanqian" userId="S::wanqian.fu.2023@mitb.smu.edu.sg::5cae03f5-6aa0-4036-a3f7-c3c9ff2ada7a" providerId="AD" clId="Web-{483F13E3-2D5E-FA82-BD03-AF3BF18624BF}" dt="2024-06-21T12:18:38.810" v="482" actId="1076"/>
          <ac:spMkLst>
            <pc:docMk/>
            <pc:sldMk cId="1658449072" sldId="3377"/>
            <ac:spMk id="18" creationId="{4F37C568-5E6B-57B2-943D-39BA44898938}"/>
          </ac:spMkLst>
        </pc:spChg>
        <pc:spChg chg="mod">
          <ac:chgData name="FU Wanqian" userId="S::wanqian.fu.2023@mitb.smu.edu.sg::5cae03f5-6aa0-4036-a3f7-c3c9ff2ada7a" providerId="AD" clId="Web-{483F13E3-2D5E-FA82-BD03-AF3BF18624BF}" dt="2024-06-21T12:12:38.689" v="406" actId="1076"/>
          <ac:spMkLst>
            <pc:docMk/>
            <pc:sldMk cId="1658449072" sldId="3377"/>
            <ac:spMk id="20" creationId="{EB6F6AE6-F78F-BD47-B7BE-23E1AFAA26C7}"/>
          </ac:spMkLst>
        </pc:spChg>
        <pc:spChg chg="mod">
          <ac:chgData name="FU Wanqian" userId="S::wanqian.fu.2023@mitb.smu.edu.sg::5cae03f5-6aa0-4036-a3f7-c3c9ff2ada7a" providerId="AD" clId="Web-{483F13E3-2D5E-FA82-BD03-AF3BF18624BF}" dt="2024-06-21T12:13:44.894" v="421" actId="1076"/>
          <ac:spMkLst>
            <pc:docMk/>
            <pc:sldMk cId="1658449072" sldId="3377"/>
            <ac:spMk id="25" creationId="{A8EE8CB4-6AA2-5ED7-E072-1D892CF7D56D}"/>
          </ac:spMkLst>
        </pc:spChg>
        <pc:spChg chg="mod">
          <ac:chgData name="FU Wanqian" userId="S::wanqian.fu.2023@mitb.smu.edu.sg::5cae03f5-6aa0-4036-a3f7-c3c9ff2ada7a" providerId="AD" clId="Web-{483F13E3-2D5E-FA82-BD03-AF3BF18624BF}" dt="2024-06-21T12:14:01.348" v="425" actId="1076"/>
          <ac:spMkLst>
            <pc:docMk/>
            <pc:sldMk cId="1658449072" sldId="3377"/>
            <ac:spMk id="30" creationId="{552C722B-B62F-45AB-0B98-E94DF38525C6}"/>
          </ac:spMkLst>
        </pc:spChg>
        <pc:spChg chg="mod">
          <ac:chgData name="FU Wanqian" userId="S::wanqian.fu.2023@mitb.smu.edu.sg::5cae03f5-6aa0-4036-a3f7-c3c9ff2ada7a" providerId="AD" clId="Web-{483F13E3-2D5E-FA82-BD03-AF3BF18624BF}" dt="2024-06-21T12:14:13.489" v="429" actId="1076"/>
          <ac:spMkLst>
            <pc:docMk/>
            <pc:sldMk cId="1658449072" sldId="3377"/>
            <ac:spMk id="35" creationId="{7E540263-28B2-B4F7-C45B-19FA362B57F1}"/>
          </ac:spMkLst>
        </pc:spChg>
        <pc:spChg chg="mod">
          <ac:chgData name="FU Wanqian" userId="S::wanqian.fu.2023@mitb.smu.edu.sg::5cae03f5-6aa0-4036-a3f7-c3c9ff2ada7a" providerId="AD" clId="Web-{483F13E3-2D5E-FA82-BD03-AF3BF18624BF}" dt="2024-06-21T12:14:13.504" v="430" actId="1076"/>
          <ac:spMkLst>
            <pc:docMk/>
            <pc:sldMk cId="1658449072" sldId="3377"/>
            <ac:spMk id="50" creationId="{A47051E9-B296-7BDE-DAA4-69A76AB10865}"/>
          </ac:spMkLst>
        </pc:spChg>
        <pc:grpChg chg="mod">
          <ac:chgData name="FU Wanqian" userId="S::wanqian.fu.2023@mitb.smu.edu.sg::5cae03f5-6aa0-4036-a3f7-c3c9ff2ada7a" providerId="AD" clId="Web-{483F13E3-2D5E-FA82-BD03-AF3BF18624BF}" dt="2024-06-21T12:12:05.610" v="396" actId="1076"/>
          <ac:grpSpMkLst>
            <pc:docMk/>
            <pc:sldMk cId="1658449072" sldId="3377"/>
            <ac:grpSpMk id="22" creationId="{ADF47800-5729-E940-33BE-C76AA3DB0D02}"/>
          </ac:grpSpMkLst>
        </pc:grpChg>
        <pc:picChg chg="mod">
          <ac:chgData name="FU Wanqian" userId="S::wanqian.fu.2023@mitb.smu.edu.sg::5cae03f5-6aa0-4036-a3f7-c3c9ff2ada7a" providerId="AD" clId="Web-{483F13E3-2D5E-FA82-BD03-AF3BF18624BF}" dt="2024-06-21T12:14:13.473" v="428" actId="1076"/>
          <ac:picMkLst>
            <pc:docMk/>
            <pc:sldMk cId="1658449072" sldId="3377"/>
            <ac:picMk id="31" creationId="{E6B7784D-BDDC-FF8F-B281-10BFC392DB92}"/>
          </ac:picMkLst>
        </pc:picChg>
        <pc:cxnChg chg="mod">
          <ac:chgData name="FU Wanqian" userId="S::wanqian.fu.2023@mitb.smu.edu.sg::5cae03f5-6aa0-4036-a3f7-c3c9ff2ada7a" providerId="AD" clId="Web-{483F13E3-2D5E-FA82-BD03-AF3BF18624BF}" dt="2024-06-21T12:12:30.048" v="403" actId="1076"/>
          <ac:cxnSpMkLst>
            <pc:docMk/>
            <pc:sldMk cId="1658449072" sldId="3377"/>
            <ac:cxnSpMk id="23" creationId="{6B5EF1F2-160E-DD4A-891A-23A7A56B759B}"/>
          </ac:cxnSpMkLst>
        </pc:cxnChg>
        <pc:cxnChg chg="mod">
          <ac:chgData name="FU Wanqian" userId="S::wanqian.fu.2023@mitb.smu.edu.sg::5cae03f5-6aa0-4036-a3f7-c3c9ff2ada7a" providerId="AD" clId="Web-{483F13E3-2D5E-FA82-BD03-AF3BF18624BF}" dt="2024-06-21T12:12:30.064" v="404" actId="1076"/>
          <ac:cxnSpMkLst>
            <pc:docMk/>
            <pc:sldMk cId="1658449072" sldId="3377"/>
            <ac:cxnSpMk id="26" creationId="{1C27F587-3159-224E-A526-39AEC73590ED}"/>
          </ac:cxnSpMkLst>
        </pc:cxnChg>
        <pc:cxnChg chg="mod">
          <ac:chgData name="FU Wanqian" userId="S::wanqian.fu.2023@mitb.smu.edu.sg::5cae03f5-6aa0-4036-a3f7-c3c9ff2ada7a" providerId="AD" clId="Web-{483F13E3-2D5E-FA82-BD03-AF3BF18624BF}" dt="2024-06-21T12:14:13.457" v="426" actId="1076"/>
          <ac:cxnSpMkLst>
            <pc:docMk/>
            <pc:sldMk cId="1658449072" sldId="3377"/>
            <ac:cxnSpMk id="33" creationId="{00D4AC11-A0EB-C11F-087D-E8A1B307CC05}"/>
          </ac:cxnSpMkLst>
        </pc:cxnChg>
        <pc:cxnChg chg="mod">
          <ac:chgData name="FU Wanqian" userId="S::wanqian.fu.2023@mitb.smu.edu.sg::5cae03f5-6aa0-4036-a3f7-c3c9ff2ada7a" providerId="AD" clId="Web-{483F13E3-2D5E-FA82-BD03-AF3BF18624BF}" dt="2024-06-21T12:12:30.079" v="405" actId="1076"/>
          <ac:cxnSpMkLst>
            <pc:docMk/>
            <pc:sldMk cId="1658449072" sldId="3377"/>
            <ac:cxnSpMk id="38" creationId="{2B05ACF3-7A39-274A-896F-50B742A23083}"/>
          </ac:cxnSpMkLst>
        </pc:cxnChg>
        <pc:cxnChg chg="mod">
          <ac:chgData name="FU Wanqian" userId="S::wanqian.fu.2023@mitb.smu.edu.sg::5cae03f5-6aa0-4036-a3f7-c3c9ff2ada7a" providerId="AD" clId="Web-{483F13E3-2D5E-FA82-BD03-AF3BF18624BF}" dt="2024-06-21T12:14:13.473" v="427" actId="1076"/>
          <ac:cxnSpMkLst>
            <pc:docMk/>
            <pc:sldMk cId="1658449072" sldId="3377"/>
            <ac:cxnSpMk id="49" creationId="{DD0A1B9F-3E9B-B4DC-156B-4D7BE721C526}"/>
          </ac:cxnSpMkLst>
        </pc:cxnChg>
        <pc:cxnChg chg="mod">
          <ac:chgData name="FU Wanqian" userId="S::wanqian.fu.2023@mitb.smu.edu.sg::5cae03f5-6aa0-4036-a3f7-c3c9ff2ada7a" providerId="AD" clId="Web-{483F13E3-2D5E-FA82-BD03-AF3BF18624BF}" dt="2024-06-21T12:13:52.332" v="422" actId="14100"/>
          <ac:cxnSpMkLst>
            <pc:docMk/>
            <pc:sldMk cId="1658449072" sldId="3377"/>
            <ac:cxnSpMk id="52" creationId="{62CF7AD9-E212-5E17-C933-199A01C4CD68}"/>
          </ac:cxnSpMkLst>
        </pc:cxnChg>
        <pc:cxnChg chg="mod">
          <ac:chgData name="FU Wanqian" userId="S::wanqian.fu.2023@mitb.smu.edu.sg::5cae03f5-6aa0-4036-a3f7-c3c9ff2ada7a" providerId="AD" clId="Web-{483F13E3-2D5E-FA82-BD03-AF3BF18624BF}" dt="2024-06-21T12:13:54.363" v="423" actId="14100"/>
          <ac:cxnSpMkLst>
            <pc:docMk/>
            <pc:sldMk cId="1658449072" sldId="3377"/>
            <ac:cxnSpMk id="53" creationId="{646B6EF1-E4AD-4ACC-76CD-A7B1140EB697}"/>
          </ac:cxnSpMkLst>
        </pc:cxnChg>
      </pc:sldChg>
      <pc:sldChg chg="ord">
        <pc:chgData name="FU Wanqian" userId="S::wanqian.fu.2023@mitb.smu.edu.sg::5cae03f5-6aa0-4036-a3f7-c3c9ff2ada7a" providerId="AD" clId="Web-{483F13E3-2D5E-FA82-BD03-AF3BF18624BF}" dt="2024-06-21T12:11:07.077" v="392"/>
        <pc:sldMkLst>
          <pc:docMk/>
          <pc:sldMk cId="4142729609" sldId="338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sz="1800">
                <a:solidFill>
                  <a:schemeClr val="tx1"/>
                </a:solidFill>
              </a:rPr>
              <a:t>Gender</a:t>
            </a:r>
            <a:r>
              <a:rPr lang="en-US" sz="1800" baseline="0">
                <a:solidFill>
                  <a:schemeClr val="tx1"/>
                </a:solidFill>
              </a:rPr>
              <a:t> Breakdown</a:t>
            </a:r>
            <a:endParaRPr lang="en-US" sz="1800">
              <a:solidFill>
                <a:schemeClr val="tx1"/>
              </a:solidFill>
            </a:endParaRPr>
          </a:p>
        </c:rich>
      </c:tx>
      <c:layout>
        <c:manualLayout>
          <c:xMode val="edge"/>
          <c:yMode val="edge"/>
          <c:x val="0.22573727750670061"/>
          <c:y val="9.326832919992288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1-B6A5-47FB-A7F9-6EE232DB10BC}"/>
              </c:ext>
            </c:extLst>
          </c:dPt>
          <c:dPt>
            <c:idx val="1"/>
            <c:bubble3D val="0"/>
            <c:spPr>
              <a:solidFill>
                <a:schemeClr val="accent4">
                  <a:lumMod val="20000"/>
                  <a:lumOff val="80000"/>
                </a:schemeClr>
              </a:solidFill>
              <a:ln w="19050">
                <a:solidFill>
                  <a:schemeClr val="lt1"/>
                </a:solidFill>
              </a:ln>
              <a:effectLst/>
            </c:spPr>
            <c:extLst>
              <c:ext xmlns:c16="http://schemas.microsoft.com/office/drawing/2014/chart" uri="{C3380CC4-5D6E-409C-BE32-E72D297353CC}">
                <c16:uniqueId val="{00000002-B6A5-47FB-A7F9-6EE232DB10B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701-43C2-BBF9-E3F6AB3BFA4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701-43C2-BBF9-E3F6AB3BFA4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Female</c:v>
                </c:pt>
                <c:pt idx="1">
                  <c:v>Male</c:v>
                </c:pt>
              </c:strCache>
            </c:strRef>
          </c:cat>
          <c:val>
            <c:numRef>
              <c:f>Sheet1!$B$2:$B$5</c:f>
              <c:numCache>
                <c:formatCode>General</c:formatCode>
                <c:ptCount val="4"/>
                <c:pt idx="0">
                  <c:v>588</c:v>
                </c:pt>
                <c:pt idx="1">
                  <c:v>882</c:v>
                </c:pt>
              </c:numCache>
            </c:numRef>
          </c:val>
          <c:extLst>
            <c:ext xmlns:c16="http://schemas.microsoft.com/office/drawing/2014/chart" uri="{C3380CC4-5D6E-409C-BE32-E72D297353CC}">
              <c16:uniqueId val="{00000000-B6A5-47FB-A7F9-6EE232DB10B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SG" sz="1800">
                <a:solidFill>
                  <a:schemeClr val="tx1"/>
                </a:solidFill>
              </a:rPr>
              <a:t>Department</a:t>
            </a:r>
            <a:r>
              <a:rPr lang="en-SG" sz="1800" baseline="0">
                <a:solidFill>
                  <a:schemeClr val="tx1"/>
                </a:solidFill>
              </a:rPr>
              <a:t> Breakdown</a:t>
            </a:r>
          </a:p>
          <a:p>
            <a:pPr>
              <a:defRPr/>
            </a:pPr>
            <a:r>
              <a:rPr lang="en-SG" sz="1800">
                <a:solidFill>
                  <a:schemeClr val="tx1"/>
                </a:solidFill>
              </a:rPr>
              <a:t>65% Majority R&amp;D</a:t>
            </a:r>
            <a:r>
              <a:rPr lang="en-SG" sz="1800" baseline="0">
                <a:solidFill>
                  <a:schemeClr val="tx1"/>
                </a:solidFill>
              </a:rPr>
              <a:t> </a:t>
            </a:r>
            <a:endParaRPr lang="en-SG" sz="1800">
              <a:solidFill>
                <a:schemeClr val="tx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R&amp;D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Departments</c:v>
                </c:pt>
              </c:strCache>
            </c:strRef>
          </c:cat>
          <c:val>
            <c:numRef>
              <c:f>Sheet1!$B$2</c:f>
              <c:numCache>
                <c:formatCode>General</c:formatCode>
                <c:ptCount val="1"/>
                <c:pt idx="0">
                  <c:v>961</c:v>
                </c:pt>
              </c:numCache>
            </c:numRef>
          </c:val>
          <c:extLst>
            <c:ext xmlns:c16="http://schemas.microsoft.com/office/drawing/2014/chart" uri="{C3380CC4-5D6E-409C-BE32-E72D297353CC}">
              <c16:uniqueId val="{00000000-D9CD-4243-9985-A5E7473566A9}"/>
            </c:ext>
          </c:extLst>
        </c:ser>
        <c:ser>
          <c:idx val="1"/>
          <c:order val="1"/>
          <c:tx>
            <c:strRef>
              <c:f>Sheet1!$C$1</c:f>
              <c:strCache>
                <c:ptCount val="1"/>
                <c:pt idx="0">
                  <c:v>Sales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Departments</c:v>
                </c:pt>
              </c:strCache>
            </c:strRef>
          </c:cat>
          <c:val>
            <c:numRef>
              <c:f>Sheet1!$C$2</c:f>
              <c:numCache>
                <c:formatCode>General</c:formatCode>
                <c:ptCount val="1"/>
                <c:pt idx="0">
                  <c:v>446</c:v>
                </c:pt>
              </c:numCache>
            </c:numRef>
          </c:val>
          <c:extLst>
            <c:ext xmlns:c16="http://schemas.microsoft.com/office/drawing/2014/chart" uri="{C3380CC4-5D6E-409C-BE32-E72D297353CC}">
              <c16:uniqueId val="{00000001-D9CD-4243-9985-A5E7473566A9}"/>
            </c:ext>
          </c:extLst>
        </c:ser>
        <c:ser>
          <c:idx val="2"/>
          <c:order val="2"/>
          <c:tx>
            <c:strRef>
              <c:f>Sheet1!$D$1</c:f>
              <c:strCache>
                <c:ptCount val="1"/>
                <c:pt idx="0">
                  <c:v>Human Resources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Departments</c:v>
                </c:pt>
              </c:strCache>
            </c:strRef>
          </c:cat>
          <c:val>
            <c:numRef>
              <c:f>Sheet1!$D$2</c:f>
              <c:numCache>
                <c:formatCode>General</c:formatCode>
                <c:ptCount val="1"/>
                <c:pt idx="0">
                  <c:v>63</c:v>
                </c:pt>
              </c:numCache>
            </c:numRef>
          </c:val>
          <c:extLst>
            <c:ext xmlns:c16="http://schemas.microsoft.com/office/drawing/2014/chart" uri="{C3380CC4-5D6E-409C-BE32-E72D297353CC}">
              <c16:uniqueId val="{00000002-D9CD-4243-9985-A5E7473566A9}"/>
            </c:ext>
          </c:extLst>
        </c:ser>
        <c:dLbls>
          <c:showLegendKey val="0"/>
          <c:showVal val="0"/>
          <c:showCatName val="0"/>
          <c:showSerName val="0"/>
          <c:showPercent val="0"/>
          <c:showBubbleSize val="0"/>
        </c:dLbls>
        <c:gapWidth val="219"/>
        <c:overlap val="-27"/>
        <c:axId val="1719972319"/>
        <c:axId val="1719973759"/>
      </c:barChart>
      <c:catAx>
        <c:axId val="17199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9973759"/>
        <c:crosses val="autoZero"/>
        <c:auto val="1"/>
        <c:lblAlgn val="ctr"/>
        <c:lblOffset val="100"/>
        <c:noMultiLvlLbl val="0"/>
      </c:catAx>
      <c:valAx>
        <c:axId val="1719973759"/>
        <c:scaling>
          <c:orientation val="minMax"/>
        </c:scaling>
        <c:delete val="1"/>
        <c:axPos val="l"/>
        <c:numFmt formatCode="General" sourceLinked="1"/>
        <c:majorTickMark val="none"/>
        <c:minorTickMark val="none"/>
        <c:tickLblPos val="nextTo"/>
        <c:crossAx val="17199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en-US" sz="1800">
                <a:solidFill>
                  <a:schemeClr val="tx1"/>
                </a:solidFill>
              </a:rPr>
              <a:t>Job Roles Breakdown</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SG" sz="1800" b="0" i="0" u="none" strike="noStrike" kern="1200" spc="0" baseline="0">
                <a:solidFill>
                  <a:schemeClr val="tx1"/>
                </a:solidFill>
              </a:rPr>
              <a:t>22% Majority Sales Executive  </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Job Roles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Sales Executive</c:v>
                </c:pt>
                <c:pt idx="1">
                  <c:v>Research Scientist</c:v>
                </c:pt>
                <c:pt idx="2">
                  <c:v>Laboratory Technician</c:v>
                </c:pt>
                <c:pt idx="3">
                  <c:v>Manufacturing Director</c:v>
                </c:pt>
                <c:pt idx="4">
                  <c:v>Healthcase Representative</c:v>
                </c:pt>
                <c:pt idx="5">
                  <c:v>Manager</c:v>
                </c:pt>
                <c:pt idx="6">
                  <c:v>Sales Representative</c:v>
                </c:pt>
                <c:pt idx="7">
                  <c:v>Research Director</c:v>
                </c:pt>
                <c:pt idx="8">
                  <c:v>Human Resources</c:v>
                </c:pt>
              </c:strCache>
            </c:strRef>
          </c:cat>
          <c:val>
            <c:numRef>
              <c:f>Sheet1!$B$2:$B$10</c:f>
              <c:numCache>
                <c:formatCode>General</c:formatCode>
                <c:ptCount val="9"/>
                <c:pt idx="0">
                  <c:v>326</c:v>
                </c:pt>
                <c:pt idx="1">
                  <c:v>292</c:v>
                </c:pt>
                <c:pt idx="2">
                  <c:v>259</c:v>
                </c:pt>
                <c:pt idx="3">
                  <c:v>145</c:v>
                </c:pt>
                <c:pt idx="4">
                  <c:v>131</c:v>
                </c:pt>
                <c:pt idx="5">
                  <c:v>102</c:v>
                </c:pt>
                <c:pt idx="6">
                  <c:v>83</c:v>
                </c:pt>
                <c:pt idx="7">
                  <c:v>80</c:v>
                </c:pt>
                <c:pt idx="8">
                  <c:v>52</c:v>
                </c:pt>
              </c:numCache>
            </c:numRef>
          </c:val>
          <c:extLst>
            <c:ext xmlns:c16="http://schemas.microsoft.com/office/drawing/2014/chart" uri="{C3380CC4-5D6E-409C-BE32-E72D297353CC}">
              <c16:uniqueId val="{00000000-480C-4D4E-B973-A6503918BA32}"/>
            </c:ext>
          </c:extLst>
        </c:ser>
        <c:dLbls>
          <c:showLegendKey val="0"/>
          <c:showVal val="0"/>
          <c:showCatName val="0"/>
          <c:showSerName val="0"/>
          <c:showPercent val="0"/>
          <c:showBubbleSize val="0"/>
        </c:dLbls>
        <c:gapWidth val="219"/>
        <c:axId val="288134383"/>
        <c:axId val="288134863"/>
      </c:barChart>
      <c:catAx>
        <c:axId val="288134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8134863"/>
        <c:crosses val="autoZero"/>
        <c:auto val="1"/>
        <c:lblAlgn val="ctr"/>
        <c:lblOffset val="100"/>
        <c:noMultiLvlLbl val="0"/>
      </c:catAx>
      <c:valAx>
        <c:axId val="288134863"/>
        <c:scaling>
          <c:orientation val="minMax"/>
        </c:scaling>
        <c:delete val="1"/>
        <c:axPos val="b"/>
        <c:numFmt formatCode="General" sourceLinked="1"/>
        <c:majorTickMark val="none"/>
        <c:minorTickMark val="none"/>
        <c:tickLblPos val="nextTo"/>
        <c:crossAx val="2881343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sz="1800">
                <a:solidFill>
                  <a:schemeClr val="tx1"/>
                </a:solidFill>
              </a:rPr>
              <a:t>Breakdown</a:t>
            </a:r>
            <a:r>
              <a:rPr lang="en-US" sz="1800" baseline="0">
                <a:solidFill>
                  <a:schemeClr val="tx1"/>
                </a:solidFill>
              </a:rPr>
              <a:t> of Attrition</a:t>
            </a:r>
            <a:endParaRPr lang="en-US" sz="1800">
              <a:solidFill>
                <a:schemeClr val="tx1"/>
              </a:solidFill>
            </a:endParaRPr>
          </a:p>
        </c:rich>
      </c:tx>
      <c:layout>
        <c:manualLayout>
          <c:xMode val="edge"/>
          <c:yMode val="edge"/>
          <c:x val="0.25202822482053566"/>
          <c:y val="4.2940473983504998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Breakdown of Attrition</c:v>
                </c:pt>
              </c:strCache>
            </c:strRef>
          </c:tx>
          <c:dPt>
            <c:idx val="0"/>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1-E32E-4B01-975B-A8B93819B54E}"/>
              </c:ext>
            </c:extLst>
          </c:dPt>
          <c:dPt>
            <c:idx val="1"/>
            <c:bubble3D val="0"/>
            <c:spPr>
              <a:solidFill>
                <a:schemeClr val="accent2">
                  <a:lumMod val="20000"/>
                  <a:lumOff val="80000"/>
                </a:schemeClr>
              </a:solidFill>
              <a:ln w="19050">
                <a:solidFill>
                  <a:schemeClr val="lt1"/>
                </a:solidFill>
              </a:ln>
              <a:effectLst/>
            </c:spPr>
            <c:extLst>
              <c:ext xmlns:c16="http://schemas.microsoft.com/office/drawing/2014/chart" uri="{C3380CC4-5D6E-409C-BE32-E72D297353CC}">
                <c16:uniqueId val="{00000003-E32E-4B01-975B-A8B93819B5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32E-4B01-975B-A8B93819B54E}"/>
              </c:ext>
            </c:extLst>
          </c:dPt>
          <c:dLbls>
            <c:dLbl>
              <c:idx val="0"/>
              <c:dLblPos val="outEnd"/>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2E-4B01-975B-A8B93819B54E}"/>
                </c:ext>
              </c:extLst>
            </c:dLbl>
            <c:dLbl>
              <c:idx val="2"/>
              <c:layout>
                <c:manualLayout>
                  <c:x val="0.27008657797649488"/>
                  <c:y val="-0.10461647119002394"/>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32E-4B01-975B-A8B93819B54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High</c:v>
                </c:pt>
                <c:pt idx="1">
                  <c:v>Medium</c:v>
                </c:pt>
                <c:pt idx="2">
                  <c:v>Low</c:v>
                </c:pt>
              </c:strCache>
            </c:strRef>
          </c:cat>
          <c:val>
            <c:numRef>
              <c:f>Sheet1!$B$2:$B$4</c:f>
              <c:numCache>
                <c:formatCode>0%</c:formatCode>
                <c:ptCount val="3"/>
                <c:pt idx="0">
                  <c:v>0.03</c:v>
                </c:pt>
                <c:pt idx="1">
                  <c:v>0.3</c:v>
                </c:pt>
                <c:pt idx="2">
                  <c:v>0.67</c:v>
                </c:pt>
              </c:numCache>
            </c:numRef>
          </c:val>
          <c:extLst>
            <c:ext xmlns:c16="http://schemas.microsoft.com/office/drawing/2014/chart" uri="{C3380CC4-5D6E-409C-BE32-E72D297353CC}">
              <c16:uniqueId val="{00000008-E32E-4B01-975B-A8B93819B54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29"/>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0,'4'0,"5"0,4 0,7 0,9 0,7 0,3 0,16 0,4 0,1 0,4 0,-1 0,-6 0,-16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8"/>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0,'1570'0,"-1392"11,8-1,189-11,-351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9"/>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7,'331'11,"-13"-1,1292-10,-1592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40"/>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1 22,'8'0,"16"0,17 0,15 0,17-3,11-2,10 0,18 1,7 2,-4 1,5 0,-10 0,-21 1,-24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41"/>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24,'0'-1,"1"0,-1 1,0 0,1-1,-1 1,0-1,1 0,-1 0,1 1,-1-1,1 1,0-1,-1 1,0 0,2-1,-2 1,1 0,-1-2,0 2,1 0,1 0,-1 0,-1 0,0-1,1 1,0 0,1 0,28-4,-24 4,509-7,-289 10,-208-3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42"/>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1 1,'1829'0,"-1805"0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43"/>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1,'1951'0,"-1933"0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0"/>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1 62,'828'-14,"-559"7,89-21,-299 20,5 4,71 3,-90 2,-16-1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1"/>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40,'1781'0,"-1741"-2,43-5,30-3,-56 9,180-10,-147 3,-64 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2"/>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1 22,'3'-3,"1"1,-1 0,1 1,0-2,1 2,-1-1,0 0,1 2,-1-2,0 1,1 1,4 0,65-1,-46 1,1289-1,-639 3,-659-2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3"/>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67,'4'0,"9"-4,15 0,20-4,5-1,9 3,7 1,2 2,2 1,0 1,-8 1,-4 0,-9 0,-2-2,-6-3,-3 1,-5-3,-6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4"/>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1 0,'896'0,"-870"0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5"/>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1,'1668'0,"-1645"0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6"/>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23,'240'-9,"-28"-2,1022 9,-631 4,-585-2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14:09:50.437"/>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0,'12'0,"6"0,16 0,9 0,10 0,2 0,-5 0,1 0,0 0,-7 0,-6 0,-6 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840B6-EE3A-4C39-A8CB-7634AD62DD62}" type="datetimeFigureOut">
              <a:t>6/23/2024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5F39B-2245-4FB3-A168-0D068682D35A}" type="slidenum">
              <a:t>‹#›</a:t>
            </a:fld>
            <a:endParaRPr lang="en-US"/>
          </a:p>
        </p:txBody>
      </p:sp>
    </p:spTree>
    <p:extLst>
      <p:ext uri="{BB962C8B-B14F-4D97-AF65-F5344CB8AC3E}">
        <p14:creationId xmlns:p14="http://schemas.microsoft.com/office/powerpoint/2010/main" val="1972485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ing.linkedin.com/content/dam/me/learning/en-us/pdfs/lil-workbook-calculating-cost-of-employee-attrition-and-disengagement.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DEB5F39B-2245-4FB3-A168-0D068682D35A}" type="slidenum">
              <a:rPr lang="en-SG" smtClean="0"/>
              <a:t>1</a:t>
            </a:fld>
            <a:endParaRPr lang="en-SG"/>
          </a:p>
        </p:txBody>
      </p:sp>
    </p:spTree>
    <p:extLst>
      <p:ext uri="{BB962C8B-B14F-4D97-AF65-F5344CB8AC3E}">
        <p14:creationId xmlns:p14="http://schemas.microsoft.com/office/powerpoint/2010/main" val="572071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EB5F39B-2245-4FB3-A168-0D068682D35A}" type="slidenum">
              <a:rPr lang="en-US"/>
              <a:t>19</a:t>
            </a:fld>
            <a:endParaRPr lang="en-US"/>
          </a:p>
        </p:txBody>
      </p:sp>
    </p:spTree>
    <p:extLst>
      <p:ext uri="{BB962C8B-B14F-4D97-AF65-F5344CB8AC3E}">
        <p14:creationId xmlns:p14="http://schemas.microsoft.com/office/powerpoint/2010/main" val="4009695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we derived the bands - based on the weight EEV - came up with a banding based on scores of 1-10</a:t>
            </a:r>
          </a:p>
        </p:txBody>
      </p:sp>
      <p:sp>
        <p:nvSpPr>
          <p:cNvPr id="4" name="Slide Number Placeholder 3"/>
          <p:cNvSpPr>
            <a:spLocks noGrp="1"/>
          </p:cNvSpPr>
          <p:nvPr>
            <p:ph type="sldNum" sz="quarter" idx="5"/>
          </p:nvPr>
        </p:nvSpPr>
        <p:spPr/>
        <p:txBody>
          <a:bodyPr/>
          <a:lstStyle/>
          <a:p>
            <a:fld id="{DEB5F39B-2245-4FB3-A168-0D068682D35A}" type="slidenum">
              <a:rPr lang="en-US"/>
              <a:t>20</a:t>
            </a:fld>
            <a:endParaRPr lang="en-US"/>
          </a:p>
        </p:txBody>
      </p:sp>
    </p:spTree>
    <p:extLst>
      <p:ext uri="{BB962C8B-B14F-4D97-AF65-F5344CB8AC3E}">
        <p14:creationId xmlns:p14="http://schemas.microsoft.com/office/powerpoint/2010/main" val="1447312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EEV - 50, 150, 250</a:t>
            </a:r>
          </a:p>
          <a:p>
            <a:r>
              <a:rPr lang="en-SG"/>
              <a:t>For each employee lost, the cost to the company could be 50%–250% of his/her annual salary</a:t>
            </a:r>
          </a:p>
          <a:p>
            <a:r>
              <a:rPr lang="en-SG">
                <a:cs typeface="Calibri"/>
              </a:rPr>
              <a:t>Training, Hiring, revenue lost. </a:t>
            </a:r>
          </a:p>
          <a:p>
            <a:r>
              <a:rPr lang="en-SG">
                <a:cs typeface="Calibri"/>
              </a:rPr>
              <a:t>1 to 1 replacement </a:t>
            </a:r>
          </a:p>
          <a:p>
            <a:r>
              <a:rPr lang="en-SG">
                <a:cs typeface="Calibri"/>
              </a:rPr>
              <a:t>Medium and High more intangible items (which may not be resolved from hiring a new employee)</a:t>
            </a:r>
          </a:p>
          <a:p>
            <a:endParaRPr lang="en-SG">
              <a:cs typeface="Calibri"/>
            </a:endParaRPr>
          </a:p>
        </p:txBody>
      </p:sp>
      <p:sp>
        <p:nvSpPr>
          <p:cNvPr id="4" name="Slide Number Placeholder 3"/>
          <p:cNvSpPr>
            <a:spLocks noGrp="1"/>
          </p:cNvSpPr>
          <p:nvPr>
            <p:ph type="sldNum" sz="quarter" idx="5"/>
          </p:nvPr>
        </p:nvSpPr>
        <p:spPr/>
        <p:txBody>
          <a:bodyPr/>
          <a:lstStyle/>
          <a:p>
            <a:fld id="{DEB5F39B-2245-4FB3-A168-0D068682D35A}" type="slidenum">
              <a:rPr lang="en-US"/>
              <a:t>21</a:t>
            </a:fld>
            <a:endParaRPr lang="en-US"/>
          </a:p>
        </p:txBody>
      </p:sp>
    </p:spTree>
    <p:extLst>
      <p:ext uri="{BB962C8B-B14F-4D97-AF65-F5344CB8AC3E}">
        <p14:creationId xmlns:p14="http://schemas.microsoft.com/office/powerpoint/2010/main" val="918624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Pie chart</a:t>
            </a:r>
          </a:p>
          <a:p>
            <a:r>
              <a:rPr lang="en-US">
                <a:cs typeface="Calibri"/>
              </a:rPr>
              <a:t>Comparison of average</a:t>
            </a:r>
          </a:p>
          <a:p>
            <a:r>
              <a:rPr lang="en-US">
                <a:cs typeface="Calibri"/>
              </a:rPr>
              <a:t>Plot simple bar chart of average cost of attrition per year / per employee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EB5F39B-2245-4FB3-A168-0D068682D35A}" type="slidenum">
              <a:rPr lang="en-US"/>
              <a:t>22</a:t>
            </a:fld>
            <a:endParaRPr lang="en-US"/>
          </a:p>
        </p:txBody>
      </p:sp>
    </p:spTree>
    <p:extLst>
      <p:ext uri="{BB962C8B-B14F-4D97-AF65-F5344CB8AC3E}">
        <p14:creationId xmlns:p14="http://schemas.microsoft.com/office/powerpoint/2010/main" val="3866986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attributed cost per employee - </a:t>
            </a:r>
          </a:p>
          <a:p>
            <a:r>
              <a:rPr lang="en-US">
                <a:cs typeface="Calibri"/>
              </a:rPr>
              <a:t>Management perspective - strategies that can be applied </a:t>
            </a:r>
          </a:p>
          <a:p>
            <a:r>
              <a:rPr lang="en-US">
                <a:cs typeface="Calibri"/>
              </a:rPr>
              <a:t>Cost consideration work within budget</a:t>
            </a:r>
          </a:p>
          <a:p>
            <a:r>
              <a:rPr lang="en-US">
                <a:cs typeface="Calibri"/>
              </a:rPr>
              <a:t>Priority list based on EEV </a:t>
            </a:r>
            <a:r>
              <a:rPr lang="en-US" err="1">
                <a:cs typeface="Calibri"/>
              </a:rPr>
              <a:t>mgmt</a:t>
            </a:r>
            <a:r>
              <a:rPr lang="en-US">
                <a:cs typeface="Calibri"/>
              </a:rPr>
              <a:t> choose which band to stop on leaving. To keep high / low / medium / mixed to </a:t>
            </a:r>
            <a:r>
              <a:rPr lang="en-US" err="1">
                <a:cs typeface="Calibri"/>
              </a:rPr>
              <a:t>maximise</a:t>
            </a:r>
            <a:r>
              <a:rPr lang="en-US">
                <a:cs typeface="Calibri"/>
              </a:rPr>
              <a:t> cost</a:t>
            </a:r>
          </a:p>
          <a:p>
            <a:r>
              <a:rPr lang="en-US">
                <a:cs typeface="Calibri"/>
              </a:rPr>
              <a:t>Pass it to </a:t>
            </a:r>
            <a:r>
              <a:rPr lang="en-US" err="1">
                <a:cs typeface="Calibri"/>
              </a:rPr>
              <a:t>mgmt</a:t>
            </a:r>
            <a:r>
              <a:rPr lang="en-US">
                <a:cs typeface="Calibri"/>
              </a:rPr>
              <a:t> to decide what is the budget and which group they want to target this data given to </a:t>
            </a:r>
            <a:r>
              <a:rPr lang="en-US" err="1">
                <a:cs typeface="Calibri"/>
              </a:rPr>
              <a:t>mgmt</a:t>
            </a:r>
            <a:r>
              <a:rPr lang="en-US">
                <a:cs typeface="Calibri"/>
              </a:rPr>
              <a:t> they can make this choices</a:t>
            </a:r>
          </a:p>
          <a:p>
            <a:r>
              <a:rPr lang="en-US">
                <a:cs typeface="Calibri"/>
              </a:rPr>
              <a:t>Any possible use case scenario. List three. Assume </a:t>
            </a:r>
            <a:r>
              <a:rPr lang="en-US" err="1">
                <a:cs typeface="Calibri"/>
              </a:rPr>
              <a:t>mgmt</a:t>
            </a:r>
            <a:r>
              <a:rPr lang="en-US">
                <a:cs typeface="Calibri"/>
              </a:rPr>
              <a:t> wants to focus on high band then this is the scenario</a:t>
            </a:r>
          </a:p>
        </p:txBody>
      </p:sp>
      <p:sp>
        <p:nvSpPr>
          <p:cNvPr id="4" name="Slide Number Placeholder 3"/>
          <p:cNvSpPr>
            <a:spLocks noGrp="1"/>
          </p:cNvSpPr>
          <p:nvPr>
            <p:ph type="sldNum" sz="quarter" idx="5"/>
          </p:nvPr>
        </p:nvSpPr>
        <p:spPr/>
        <p:txBody>
          <a:bodyPr/>
          <a:lstStyle/>
          <a:p>
            <a:fld id="{DEB5F39B-2245-4FB3-A168-0D068682D35A}" type="slidenum">
              <a:rPr lang="en-US"/>
              <a:t>23</a:t>
            </a:fld>
            <a:endParaRPr lang="en-US"/>
          </a:p>
        </p:txBody>
      </p:sp>
    </p:spTree>
    <p:extLst>
      <p:ext uri="{BB962C8B-B14F-4D97-AF65-F5344CB8AC3E}">
        <p14:creationId xmlns:p14="http://schemas.microsoft.com/office/powerpoint/2010/main" val="2512631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To improve performance which is a component in EEV, we first want to identify the key significant factor impacting performance by examining the high performers</a:t>
            </a:r>
          </a:p>
          <a:p>
            <a:r>
              <a:rPr lang="en-SG"/>
              <a:t>This will allow us to then propose effective recommendation targeting the particular significant factor using a data science approach</a:t>
            </a:r>
          </a:p>
        </p:txBody>
      </p:sp>
      <p:sp>
        <p:nvSpPr>
          <p:cNvPr id="4" name="Slide Number Placeholder 3"/>
          <p:cNvSpPr>
            <a:spLocks noGrp="1"/>
          </p:cNvSpPr>
          <p:nvPr>
            <p:ph type="sldNum" sz="quarter" idx="5"/>
          </p:nvPr>
        </p:nvSpPr>
        <p:spPr/>
        <p:txBody>
          <a:bodyPr/>
          <a:lstStyle/>
          <a:p>
            <a:fld id="{DEB5F39B-2245-4FB3-A168-0D068682D35A}" type="slidenum">
              <a:rPr lang="en-SG" smtClean="0"/>
              <a:t>24</a:t>
            </a:fld>
            <a:endParaRPr lang="en-SG"/>
          </a:p>
        </p:txBody>
      </p:sp>
    </p:spTree>
    <p:extLst>
      <p:ext uri="{BB962C8B-B14F-4D97-AF65-F5344CB8AC3E}">
        <p14:creationId xmlns:p14="http://schemas.microsoft.com/office/powerpoint/2010/main" val="3164799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Firstly, we will need to segment the employees into high, average and low performers</a:t>
            </a:r>
          </a:p>
          <a:p>
            <a:r>
              <a:rPr lang="en-SG"/>
              <a:t>As we are interested in the high performers, what differentiate them in terms of features – we aim to use notion of distance in order to differentiate the type of performers</a:t>
            </a:r>
          </a:p>
          <a:p>
            <a:endParaRPr lang="en-SG"/>
          </a:p>
          <a:p>
            <a:r>
              <a:rPr lang="en-SG"/>
              <a:t>Hence, we used k-means as unsupervised method preliminary via PCA analysis – to identify which feature is more significant</a:t>
            </a:r>
          </a:p>
          <a:p>
            <a:r>
              <a:rPr lang="en-SG"/>
              <a:t>Thereafter, using Gower’s distance, we can then differentiate a high performer and average performer for better understanding</a:t>
            </a:r>
          </a:p>
          <a:p>
            <a:endParaRPr lang="en-SG"/>
          </a:p>
          <a:p>
            <a:r>
              <a:rPr lang="en-SG"/>
              <a:t>Finally, we recommend a HR benefit solution which targets most significant factor identified, while maximising a given budget </a:t>
            </a:r>
          </a:p>
        </p:txBody>
      </p:sp>
      <p:sp>
        <p:nvSpPr>
          <p:cNvPr id="4" name="Slide Number Placeholder 3"/>
          <p:cNvSpPr>
            <a:spLocks noGrp="1"/>
          </p:cNvSpPr>
          <p:nvPr>
            <p:ph type="sldNum" sz="quarter" idx="5"/>
          </p:nvPr>
        </p:nvSpPr>
        <p:spPr/>
        <p:txBody>
          <a:bodyPr/>
          <a:lstStyle/>
          <a:p>
            <a:fld id="{DEB5F39B-2245-4FB3-A168-0D068682D35A}" type="slidenum">
              <a:rPr lang="en-SG" smtClean="0"/>
              <a:t>25</a:t>
            </a:fld>
            <a:endParaRPr lang="en-SG"/>
          </a:p>
        </p:txBody>
      </p:sp>
    </p:spTree>
    <p:extLst>
      <p:ext uri="{BB962C8B-B14F-4D97-AF65-F5344CB8AC3E}">
        <p14:creationId xmlns:p14="http://schemas.microsoft.com/office/powerpoint/2010/main" val="2464691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a:solidFill>
                  <a:srgbClr val="0D0D0D"/>
                </a:solidFill>
                <a:effectLst/>
                <a:highlight>
                  <a:srgbClr val="FFFFFF"/>
                </a:highlight>
                <a:latin typeface="ui-sans-serif"/>
              </a:rPr>
              <a:t>Using K-means for segmentation, taking into account elbow method – we derived key feature of distance from home as the most significant variable based on PCA analysis, as it had the highest magnitude of loadings. This meant that distance from home had the strongest the strongest influence – in segmenting the clusters</a:t>
            </a:r>
          </a:p>
          <a:p>
            <a:pPr algn="l">
              <a:buFont typeface="+mj-lt"/>
              <a:buNone/>
            </a:pPr>
            <a:endParaRPr lang="en-US" b="0" i="0">
              <a:solidFill>
                <a:srgbClr val="0D0D0D"/>
              </a:solidFill>
              <a:effectLst/>
              <a:highlight>
                <a:srgbClr val="FFFFFF"/>
              </a:highlight>
              <a:latin typeface="ui-sans-serif"/>
            </a:endParaRPr>
          </a:p>
        </p:txBody>
      </p:sp>
      <p:sp>
        <p:nvSpPr>
          <p:cNvPr id="4" name="Slide Number Placeholder 3"/>
          <p:cNvSpPr>
            <a:spLocks noGrp="1"/>
          </p:cNvSpPr>
          <p:nvPr>
            <p:ph type="sldNum" sz="quarter" idx="5"/>
          </p:nvPr>
        </p:nvSpPr>
        <p:spPr/>
        <p:txBody>
          <a:bodyPr/>
          <a:lstStyle/>
          <a:p>
            <a:fld id="{DEB5F39B-2245-4FB3-A168-0D068682D35A}" type="slidenum">
              <a:rPr lang="en-SG" smtClean="0"/>
              <a:t>26</a:t>
            </a:fld>
            <a:endParaRPr lang="en-SG"/>
          </a:p>
        </p:txBody>
      </p:sp>
    </p:spTree>
    <p:extLst>
      <p:ext uri="{BB962C8B-B14F-4D97-AF65-F5344CB8AC3E}">
        <p14:creationId xmlns:p14="http://schemas.microsoft.com/office/powerpoint/2010/main" val="34272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r>
              <a:rPr lang="en-US"/>
              <a:t>Next, to Discover common features through</a:t>
            </a:r>
            <a:r>
              <a:rPr lang="en-US" b="1"/>
              <a:t> frequency pattern mining </a:t>
            </a:r>
            <a:endParaRPr lang="en-US"/>
          </a:p>
          <a:p>
            <a:pPr marL="0" indent="0">
              <a:lnSpc>
                <a:spcPct val="90000"/>
              </a:lnSpc>
              <a:spcBef>
                <a:spcPts val="1000"/>
              </a:spcBef>
              <a:buFont typeface="Arial"/>
              <a:buNone/>
            </a:pPr>
            <a:r>
              <a:rPr lang="en-US"/>
              <a:t>Since about 85% of the employees falls under the </a:t>
            </a:r>
            <a:r>
              <a:rPr lang="en-US" err="1"/>
              <a:t>PerformanceRating</a:t>
            </a:r>
            <a:r>
              <a:rPr lang="en-US"/>
              <a:t> of 3 and 15% falls under 4, we need a better measure for the performance.</a:t>
            </a:r>
            <a:endParaRPr lang="en-US">
              <a:cs typeface="Calibri"/>
            </a:endParaRPr>
          </a:p>
          <a:p>
            <a:pPr marL="0" indent="0">
              <a:lnSpc>
                <a:spcPct val="90000"/>
              </a:lnSpc>
              <a:spcBef>
                <a:spcPts val="1000"/>
              </a:spcBef>
              <a:buFont typeface="Arial"/>
              <a:buNone/>
            </a:pPr>
            <a:r>
              <a:rPr lang="en-US"/>
              <a:t>Assumption: </a:t>
            </a:r>
            <a:r>
              <a:rPr lang="en-US" err="1"/>
              <a:t>PercentSalaryHike</a:t>
            </a:r>
            <a:r>
              <a:rPr lang="en-US"/>
              <a:t> is used by IBM to reward employees according to their performance in finer grain within the </a:t>
            </a:r>
            <a:r>
              <a:rPr lang="en-US" err="1"/>
              <a:t>PerformanceRating</a:t>
            </a:r>
            <a:r>
              <a:rPr lang="en-US"/>
              <a:t> banding. (Confirmed through K-means Clustering)</a:t>
            </a:r>
            <a:endParaRPr lang="en-US">
              <a:cs typeface="Calibri"/>
            </a:endParaRPr>
          </a:p>
          <a:p>
            <a:pPr marL="0" indent="0">
              <a:lnSpc>
                <a:spcPct val="90000"/>
              </a:lnSpc>
              <a:spcBef>
                <a:spcPts val="1000"/>
              </a:spcBef>
              <a:buFont typeface="Arial"/>
              <a:buNone/>
            </a:pPr>
            <a:r>
              <a:rPr lang="en-US"/>
              <a:t>Use </a:t>
            </a:r>
            <a:r>
              <a:rPr lang="en-US" err="1"/>
              <a:t>PercentSalaryHike</a:t>
            </a:r>
            <a:r>
              <a:rPr lang="en-US"/>
              <a:t> to differentiate between IBM top and bottom 10% employees as High and Low performer. </a:t>
            </a:r>
            <a:endParaRPr lang="en-US">
              <a:cs typeface="Calibri"/>
            </a:endParaRPr>
          </a:p>
          <a:p>
            <a:pPr marL="0" indent="0">
              <a:lnSpc>
                <a:spcPct val="90000"/>
              </a:lnSpc>
              <a:spcBef>
                <a:spcPts val="1000"/>
              </a:spcBef>
              <a:buFont typeface="Arial"/>
              <a:buNone/>
            </a:pPr>
            <a:r>
              <a:rPr lang="en-US"/>
              <a:t>To gain medoids of each cluster (High and Low performer), the k-Medoids clustering algorithm is utilized which partitions instances based on their positions in a latent space (symmetric distance matrix).</a:t>
            </a:r>
            <a:endParaRPr lang="en-US">
              <a:cs typeface="Calibri"/>
            </a:endParaRPr>
          </a:p>
          <a:p>
            <a:pPr lvl="0">
              <a:lnSpc>
                <a:spcPct val="90000"/>
              </a:lnSpc>
              <a:spcBef>
                <a:spcPts val="500"/>
              </a:spcBef>
              <a:buFont typeface="Courier New,monospace"/>
              <a:buChar char="•"/>
            </a:pPr>
            <a:r>
              <a:rPr lang="en-US"/>
              <a:t>K-</a:t>
            </a:r>
            <a:r>
              <a:rPr lang="en-US" err="1"/>
              <a:t>Mediods</a:t>
            </a:r>
            <a:r>
              <a:rPr lang="en-US"/>
              <a:t> algorithm, using k = 1 </a:t>
            </a:r>
            <a:endParaRPr lang="en-US">
              <a:cs typeface="Calibri"/>
            </a:endParaRPr>
          </a:p>
          <a:p>
            <a:pPr lvl="1">
              <a:lnSpc>
                <a:spcPct val="90000"/>
              </a:lnSpc>
              <a:spcBef>
                <a:spcPts val="500"/>
              </a:spcBef>
              <a:buFont typeface="Wingdings,Sans-Serif"/>
              <a:buChar char="•"/>
            </a:pPr>
            <a:r>
              <a:rPr lang="en-US"/>
              <a:t>Single cluster to find one representative in each high and low performer category</a:t>
            </a:r>
            <a:endParaRPr lang="en-US">
              <a:cs typeface="Calibri"/>
            </a:endParaRPr>
          </a:p>
          <a:p>
            <a:pPr lvl="0">
              <a:lnSpc>
                <a:spcPct val="90000"/>
              </a:lnSpc>
              <a:spcBef>
                <a:spcPts val="500"/>
              </a:spcBef>
              <a:buFont typeface="Courier New,monospace"/>
              <a:buChar char="•"/>
            </a:pPr>
            <a:r>
              <a:rPr lang="en-US"/>
              <a:t>For distance/similarity measure, Gower’s Distance is used because:</a:t>
            </a:r>
            <a:endParaRPr lang="en-US">
              <a:cs typeface="Calibri"/>
            </a:endParaRPr>
          </a:p>
          <a:p>
            <a:pPr lvl="1">
              <a:lnSpc>
                <a:spcPct val="90000"/>
              </a:lnSpc>
              <a:spcBef>
                <a:spcPts val="500"/>
              </a:spcBef>
              <a:buFont typeface="Wingdings,Sans-Serif"/>
              <a:buChar char="•"/>
            </a:pPr>
            <a:r>
              <a:rPr lang="en-US"/>
              <a:t>Features are mixed-type (e.g. numeric, categorical, etc.)</a:t>
            </a:r>
            <a:endParaRPr lang="en-US">
              <a:cs typeface="Calibri"/>
            </a:endParaRPr>
          </a:p>
        </p:txBody>
      </p:sp>
      <p:sp>
        <p:nvSpPr>
          <p:cNvPr id="4" name="Slide Number Placeholder 3"/>
          <p:cNvSpPr>
            <a:spLocks noGrp="1"/>
          </p:cNvSpPr>
          <p:nvPr>
            <p:ph type="sldNum" sz="quarter" idx="5"/>
          </p:nvPr>
        </p:nvSpPr>
        <p:spPr/>
        <p:txBody>
          <a:bodyPr/>
          <a:lstStyle/>
          <a:p>
            <a:fld id="{DEB5F39B-2245-4FB3-A168-0D068682D35A}" type="slidenum">
              <a:rPr lang="en-US"/>
              <a:t>27</a:t>
            </a:fld>
            <a:endParaRPr lang="en-US"/>
          </a:p>
        </p:txBody>
      </p:sp>
    </p:spTree>
    <p:extLst>
      <p:ext uri="{BB962C8B-B14F-4D97-AF65-F5344CB8AC3E}">
        <p14:creationId xmlns:p14="http://schemas.microsoft.com/office/powerpoint/2010/main" val="2887910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u="none">
                <a:solidFill>
                  <a:schemeClr val="bg1"/>
                </a:solidFill>
              </a:rPr>
              <a:t>We then compared a high performer and low performer based on departments – we realized that the key feature of distance from home is more significant feature in R&amp;D department than Sale department </a:t>
            </a:r>
            <a:endParaRPr lang="en-US" sz="1200" b="0"/>
          </a:p>
          <a:p>
            <a:r>
              <a:rPr lang="en-US" sz="1200" b="0"/>
              <a:t>We also conducted further comparison by department, job role and gender – listed in appendix slides for fine grain analysis</a:t>
            </a:r>
          </a:p>
          <a:p>
            <a:endParaRPr lang="en-US" sz="1200" b="1"/>
          </a:p>
          <a:p>
            <a:endParaRPr lang="en-SG"/>
          </a:p>
        </p:txBody>
      </p:sp>
      <p:sp>
        <p:nvSpPr>
          <p:cNvPr id="4" name="Slide Number Placeholder 3"/>
          <p:cNvSpPr>
            <a:spLocks noGrp="1"/>
          </p:cNvSpPr>
          <p:nvPr>
            <p:ph type="sldNum" sz="quarter" idx="5"/>
          </p:nvPr>
        </p:nvSpPr>
        <p:spPr/>
        <p:txBody>
          <a:bodyPr/>
          <a:lstStyle/>
          <a:p>
            <a:fld id="{DEB5F39B-2245-4FB3-A168-0D068682D35A}" type="slidenum">
              <a:rPr lang="en-SG" smtClean="0"/>
              <a:t>28</a:t>
            </a:fld>
            <a:endParaRPr lang="en-SG"/>
          </a:p>
        </p:txBody>
      </p:sp>
    </p:spTree>
    <p:extLst>
      <p:ext uri="{BB962C8B-B14F-4D97-AF65-F5344CB8AC3E}">
        <p14:creationId xmlns:p14="http://schemas.microsoft.com/office/powerpoint/2010/main" val="319175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Attrition cost: </a:t>
            </a:r>
            <a:r>
              <a:rPr lang="en-US">
                <a:hlinkClick r:id="rId3"/>
              </a:rPr>
              <a:t>https://learning.linkedin.com/content/dam/me/learning/en-us/pdfs/lil-workbook-calculating-cost-of-employee-attrition-and-disengagement.pdf</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B5F39B-2245-4FB3-A168-0D068682D35A}" type="slidenum">
              <a:t>3</a:t>
            </a:fld>
            <a:endParaRPr lang="en-US"/>
          </a:p>
        </p:txBody>
      </p:sp>
    </p:spTree>
    <p:extLst>
      <p:ext uri="{BB962C8B-B14F-4D97-AF65-F5344CB8AC3E}">
        <p14:creationId xmlns:p14="http://schemas.microsoft.com/office/powerpoint/2010/main" val="1856005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To measure performance – we used two key variables in our dataset which are percentage salary hike and performance rating</a:t>
            </a:r>
          </a:p>
          <a:p>
            <a:r>
              <a:rPr lang="en-SG"/>
              <a:t>Taking an equal 0.5 weightage for each component, we are able to compute the performance for each employee and rank them from high to low</a:t>
            </a:r>
          </a:p>
          <a:p>
            <a:r>
              <a:rPr lang="en-SG"/>
              <a:t>From our earlier finding, most significant factor is distance from home, with range of 0 to 25km based on our dataset</a:t>
            </a:r>
          </a:p>
          <a:p>
            <a:endParaRPr lang="en-SG"/>
          </a:p>
          <a:p>
            <a:r>
              <a:rPr lang="en-SG"/>
              <a:t>Taking constraint and assumption</a:t>
            </a:r>
          </a:p>
          <a:p>
            <a:r>
              <a:rPr lang="en-SG"/>
              <a:t>We are able to set the budget to any arbitrary number $X </a:t>
            </a:r>
          </a:p>
          <a:p>
            <a:r>
              <a:rPr lang="en-SG"/>
              <a:t>We also assume that there is maximum amount of performance improvement for employee – meaning to say that each employee can improve up to a certain performance level – given that it is difficult to improve performance beyond a certain threshold. </a:t>
            </a:r>
          </a:p>
          <a:p>
            <a:endParaRPr lang="en-SG"/>
          </a:p>
          <a:p>
            <a:r>
              <a:rPr lang="en-SG"/>
              <a:t>With that, we will first explain the greedy approach – which aims to provide most benefit to a person before moving on to the next person in line.</a:t>
            </a:r>
          </a:p>
        </p:txBody>
      </p:sp>
      <p:sp>
        <p:nvSpPr>
          <p:cNvPr id="4" name="Slide Number Placeholder 3"/>
          <p:cNvSpPr>
            <a:spLocks noGrp="1"/>
          </p:cNvSpPr>
          <p:nvPr>
            <p:ph type="sldNum" sz="quarter" idx="5"/>
          </p:nvPr>
        </p:nvSpPr>
        <p:spPr/>
        <p:txBody>
          <a:bodyPr/>
          <a:lstStyle/>
          <a:p>
            <a:fld id="{DEB5F39B-2245-4FB3-A168-0D068682D35A}" type="slidenum">
              <a:rPr lang="en-SG" smtClean="0"/>
              <a:t>29</a:t>
            </a:fld>
            <a:endParaRPr lang="en-SG"/>
          </a:p>
        </p:txBody>
      </p:sp>
    </p:spTree>
    <p:extLst>
      <p:ext uri="{BB962C8B-B14F-4D97-AF65-F5344CB8AC3E}">
        <p14:creationId xmlns:p14="http://schemas.microsoft.com/office/powerpoint/2010/main" val="2080145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recommend to provide transportation benefit to R&amp;D employees, given that this was an important feature identified from our earlier analysis</a:t>
            </a:r>
          </a:p>
          <a:p>
            <a:endParaRPr lang="en-SG"/>
          </a:p>
          <a:p>
            <a:r>
              <a:rPr lang="en-SG"/>
              <a:t>As a start, we binned the R&amp;D employees from 0 to 5 based on their distance from home for every 5km</a:t>
            </a:r>
          </a:p>
          <a:p>
            <a:r>
              <a:rPr lang="en-SG"/>
              <a:t>We assume that every $1 is valued more for those employee who stay further away (in bin 5), as compared to those who stay close to the company in bin 0</a:t>
            </a:r>
          </a:p>
          <a:p>
            <a:r>
              <a:rPr lang="en-SG"/>
              <a:t>With that assumption, we allocated a factor – which is the amount of improvement in performance based on distance</a:t>
            </a:r>
          </a:p>
          <a:p>
            <a:r>
              <a:rPr lang="en-SG"/>
              <a:t>Then, we proceed to sort the employees, with higher performer prioritized</a:t>
            </a:r>
          </a:p>
          <a:p>
            <a:endParaRPr lang="en-SG"/>
          </a:p>
        </p:txBody>
      </p:sp>
      <p:sp>
        <p:nvSpPr>
          <p:cNvPr id="4" name="Slide Number Placeholder 3"/>
          <p:cNvSpPr>
            <a:spLocks noGrp="1"/>
          </p:cNvSpPr>
          <p:nvPr>
            <p:ph type="sldNum" sz="quarter" idx="5"/>
          </p:nvPr>
        </p:nvSpPr>
        <p:spPr/>
        <p:txBody>
          <a:bodyPr/>
          <a:lstStyle/>
          <a:p>
            <a:fld id="{DEB5F39B-2245-4FB3-A168-0D068682D35A}" type="slidenum">
              <a:rPr lang="en-SG" smtClean="0"/>
              <a:t>30</a:t>
            </a:fld>
            <a:endParaRPr lang="en-SG"/>
          </a:p>
        </p:txBody>
      </p:sp>
    </p:spTree>
    <p:extLst>
      <p:ext uri="{BB962C8B-B14F-4D97-AF65-F5344CB8AC3E}">
        <p14:creationId xmlns:p14="http://schemas.microsoft.com/office/powerpoint/2010/main" val="126724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In first scenario, for simplicity we take the case of no budget contain, meaning to say the $X is now infinity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Maximum amount of performance improvement to be cap at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solidFill>
              <a:latin typeface="Aptos" panose="020B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Taking the highest performer, we first analyze, if the employee new performance is less than the cap of 3 and that budget is &gt;0, we are able to give $1 to the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This process continues until the cap of 3 is reached for this high performer, before moving to the next second highest </a:t>
            </a:r>
            <a:r>
              <a:rPr lang="en-US" err="1">
                <a:solidFill>
                  <a:prstClr val="black"/>
                </a:solidFill>
                <a:latin typeface="Aptos" panose="020B0004020202020204"/>
              </a:rPr>
              <a:t>perfomer</a:t>
            </a:r>
            <a:r>
              <a:rPr lang="en-US">
                <a:solidFill>
                  <a:prstClr val="black"/>
                </a:solidFill>
                <a:latin typeface="Aptos" panose="020B0004020202020204"/>
              </a:rPr>
              <a:t> ranked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solidFill>
              <a:latin typeface="Aptos" panose="020B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With that, we realized the budget distributed is 900K which is unrealistic in the real world, yet the total improvement in performance is only 4425. Taking measure of performance improvement per dollar, we derived 0.0049 per dollar which is 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solidFill>
              <a:latin typeface="Aptos" panose="020B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Moreover, we realized we unexpectedly </a:t>
            </a:r>
            <a:r>
              <a:rPr lang="en-US" err="1">
                <a:solidFill>
                  <a:prstClr val="black"/>
                </a:solidFill>
                <a:latin typeface="Aptos" panose="020B0004020202020204"/>
              </a:rPr>
              <a:t>pirorized</a:t>
            </a:r>
            <a:r>
              <a:rPr lang="en-US">
                <a:solidFill>
                  <a:prstClr val="black"/>
                </a:solidFill>
                <a:latin typeface="Aptos" panose="020B0004020202020204"/>
              </a:rPr>
              <a:t> the low performer instead, given that they have highest room for improvement, they are likely to gain more benefit dollars as compared to a performer who is already high performing and near his or her maximum amount of performance improvement to begin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solidFill>
              <a:latin typeface="Aptos" panose="020B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Therefore, we move on to explore if we set a budget constraint</a:t>
            </a:r>
          </a:p>
          <a:p>
            <a:endParaRPr lang="en-SG"/>
          </a:p>
          <a:p>
            <a:endParaRPr lang="en-SG"/>
          </a:p>
        </p:txBody>
      </p:sp>
      <p:sp>
        <p:nvSpPr>
          <p:cNvPr id="4" name="Slide Number Placeholder 3"/>
          <p:cNvSpPr>
            <a:spLocks noGrp="1"/>
          </p:cNvSpPr>
          <p:nvPr>
            <p:ph type="sldNum" sz="quarter" idx="5"/>
          </p:nvPr>
        </p:nvSpPr>
        <p:spPr/>
        <p:txBody>
          <a:bodyPr/>
          <a:lstStyle/>
          <a:p>
            <a:fld id="{DEB5F39B-2245-4FB3-A168-0D068682D35A}" type="slidenum">
              <a:rPr lang="en-SG" smtClean="0"/>
              <a:t>31</a:t>
            </a:fld>
            <a:endParaRPr lang="en-SG"/>
          </a:p>
        </p:txBody>
      </p:sp>
    </p:spTree>
    <p:extLst>
      <p:ext uri="{BB962C8B-B14F-4D97-AF65-F5344CB8AC3E}">
        <p14:creationId xmlns:p14="http://schemas.microsoft.com/office/powerpoint/2010/main" val="635983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In scenario 2, we set a budget limit of $9K which is a more realistic assumption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Keeping the cap as 3 same as in previous scenario, we allocate every dollar again. This time, we have </a:t>
                </a:r>
                <a:r>
                  <a:rPr lang="en-US" err="1">
                    <a:solidFill>
                      <a:prstClr val="black"/>
                    </a:solidFill>
                    <a:latin typeface="Aptos" panose="020B0004020202020204"/>
                  </a:rPr>
                  <a:t>maximise</a:t>
                </a:r>
                <a:r>
                  <a:rPr lang="en-US">
                    <a:solidFill>
                      <a:prstClr val="black"/>
                    </a:solidFill>
                    <a:latin typeface="Aptos" panose="020B0004020202020204"/>
                  </a:rPr>
                  <a:t> the $9K allocated to all employees, and total improvement is 599.82.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We derive a 0.067 per dollar improvement which is much higher than the previous 0.0049 per dollar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solidFill>
                  <a:latin typeface="Aptos" panose="020B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Using this model with Complexity: O(</a:t>
                </a:r>
                <a14:m>
                  <m:oMath xmlns:m="http://schemas.openxmlformats.org/officeDocument/2006/math">
                    <m:sSup>
                      <m:sSupPr>
                        <m:ctrlPr>
                          <a:rPr lang="en-US" i="1" smtClean="0">
                            <a:solidFill>
                              <a:prstClr val="black"/>
                            </a:solidFill>
                            <a:latin typeface="Cambria Math" panose="02040503050406030204" pitchFamily="18" charset="0"/>
                          </a:rPr>
                        </m:ctrlPr>
                      </m:sSupPr>
                      <m:e>
                        <m:r>
                          <a:rPr lang="en-SG" b="0" i="1" smtClean="0">
                            <a:solidFill>
                              <a:prstClr val="black"/>
                            </a:solidFill>
                            <a:latin typeface="Cambria Math" panose="02040503050406030204" pitchFamily="18" charset="0"/>
                          </a:rPr>
                          <m:t>𝑁</m:t>
                        </m:r>
                      </m:e>
                      <m:sup>
                        <m:r>
                          <a:rPr lang="en-SG" b="0" i="1" smtClean="0">
                            <a:solidFill>
                              <a:prstClr val="black"/>
                            </a:solidFill>
                            <a:latin typeface="Cambria Math" panose="02040503050406030204" pitchFamily="18" charset="0"/>
                          </a:rPr>
                          <m:t>2</m:t>
                        </m:r>
                      </m:sup>
                    </m:sSup>
                    <m:r>
                      <a:rPr lang="en-SG" b="0" i="1" smtClean="0">
                        <a:solidFill>
                          <a:prstClr val="black"/>
                        </a:solidFill>
                        <a:latin typeface="Cambria Math" panose="02040503050406030204" pitchFamily="18" charset="0"/>
                      </a:rPr>
                      <m:t>)</m:t>
                    </m:r>
                  </m:oMath>
                </a14:m>
                <a:r>
                  <a:rPr lang="en-US">
                    <a:solidFill>
                      <a:prstClr val="black"/>
                    </a:solidFill>
                    <a:latin typeface="Aptos" panose="020B0004020202020204"/>
                  </a:rPr>
                  <a:t> however,</a:t>
                </a:r>
                <a:r>
                  <a:rPr lang="en-US" baseline="0">
                    <a:solidFill>
                      <a:prstClr val="black"/>
                    </a:solidFill>
                    <a:latin typeface="Aptos" panose="020B0004020202020204"/>
                  </a:rPr>
                  <a:t> due to limitation, we are allocating $1 to the to high performers first, instead of basing on the highest improvement possible performer – who may not necessarily be a high performer to begin with</a:t>
                </a:r>
                <a:endParaRPr lang="en-US">
                  <a:solidFill>
                    <a:prstClr val="black"/>
                  </a:solidFill>
                  <a:latin typeface="Aptos" panose="020B0004020202020204"/>
                </a:endParaRPr>
              </a:p>
              <a:p>
                <a:endParaRPr lang="en-SG"/>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In scenario 2, we set a budget limit of $9K which is a more realistic assumption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Keeping the cap as 3 same as in previous scenario, we allocate every dollar again. This time, we have </a:t>
                </a:r>
                <a:r>
                  <a:rPr lang="en-US" err="1">
                    <a:solidFill>
                      <a:prstClr val="black"/>
                    </a:solidFill>
                    <a:latin typeface="Aptos" panose="020B0004020202020204"/>
                  </a:rPr>
                  <a:t>maximise</a:t>
                </a:r>
                <a:r>
                  <a:rPr lang="en-US">
                    <a:solidFill>
                      <a:prstClr val="black"/>
                    </a:solidFill>
                    <a:latin typeface="Aptos" panose="020B0004020202020204"/>
                  </a:rPr>
                  <a:t> the $9K allocated to all employees, and total improvement is 599.82.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We derive a 0.067 per dollar improvement which is much higher than the previous 0.0049 per dollar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solidFill>
                  <a:latin typeface="Aptos" panose="020B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ptos" panose="020B0004020202020204"/>
                  </a:rPr>
                  <a:t>Using this model with Complexity: O(</a:t>
                </a:r>
                <a:r>
                  <a:rPr lang="en-SG" b="0" i="0">
                    <a:solidFill>
                      <a:prstClr val="black"/>
                    </a:solidFill>
                    <a:latin typeface="Cambria Math" panose="02040503050406030204" pitchFamily="18" charset="0"/>
                  </a:rPr>
                  <a:t>𝑁</a:t>
                </a:r>
                <a:r>
                  <a:rPr lang="en-US" b="0" i="0">
                    <a:solidFill>
                      <a:prstClr val="black"/>
                    </a:solidFill>
                    <a:latin typeface="Cambria Math" panose="02040503050406030204" pitchFamily="18" charset="0"/>
                  </a:rPr>
                  <a:t>^</a:t>
                </a:r>
                <a:r>
                  <a:rPr lang="en-SG" b="0" i="0">
                    <a:solidFill>
                      <a:prstClr val="black"/>
                    </a:solidFill>
                    <a:latin typeface="Cambria Math" panose="02040503050406030204" pitchFamily="18" charset="0"/>
                  </a:rPr>
                  <a:t>2)</a:t>
                </a:r>
                <a:r>
                  <a:rPr lang="en-US">
                    <a:solidFill>
                      <a:prstClr val="black"/>
                    </a:solidFill>
                    <a:latin typeface="Aptos" panose="020B0004020202020204"/>
                  </a:rPr>
                  <a:t> however,</a:t>
                </a:r>
                <a:r>
                  <a:rPr lang="en-US" baseline="0">
                    <a:solidFill>
                      <a:prstClr val="black"/>
                    </a:solidFill>
                    <a:latin typeface="Aptos" panose="020B0004020202020204"/>
                  </a:rPr>
                  <a:t> due to limitation, we are allocating $1 to the to high performers first, instead of basing on the highest improvement possible performer – who may not necessarily be a high performer to begin with</a:t>
                </a:r>
                <a:endParaRPr lang="en-US">
                  <a:solidFill>
                    <a:prstClr val="black"/>
                  </a:solidFill>
                  <a:latin typeface="Aptos" panose="020B0004020202020204"/>
                </a:endParaRPr>
              </a:p>
              <a:p>
                <a:endParaRPr lang="en-SG"/>
              </a:p>
            </p:txBody>
          </p:sp>
        </mc:Fallback>
      </mc:AlternateContent>
      <p:sp>
        <p:nvSpPr>
          <p:cNvPr id="4" name="Slide Number Placeholder 3"/>
          <p:cNvSpPr>
            <a:spLocks noGrp="1"/>
          </p:cNvSpPr>
          <p:nvPr>
            <p:ph type="sldNum" sz="quarter" idx="5"/>
          </p:nvPr>
        </p:nvSpPr>
        <p:spPr/>
        <p:txBody>
          <a:bodyPr/>
          <a:lstStyle/>
          <a:p>
            <a:fld id="{DEB5F39B-2245-4FB3-A168-0D068682D35A}" type="slidenum">
              <a:rPr lang="en-SG" smtClean="0"/>
              <a:t>32</a:t>
            </a:fld>
            <a:endParaRPr lang="en-SG"/>
          </a:p>
        </p:txBody>
      </p:sp>
    </p:spTree>
    <p:extLst>
      <p:ext uri="{BB962C8B-B14F-4D97-AF65-F5344CB8AC3E}">
        <p14:creationId xmlns:p14="http://schemas.microsoft.com/office/powerpoint/2010/main" val="3498390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Due to limitation of our greedy approach – it does not account for the law of diminishing marginal returns.</a:t>
            </a:r>
          </a:p>
          <a:p>
            <a:r>
              <a:rPr lang="en-SG"/>
              <a:t>Every $1 given to same employee will achieve a lesser improvement in performance than prior $1</a:t>
            </a:r>
          </a:p>
          <a:p>
            <a:endParaRPr lang="en-SG"/>
          </a:p>
          <a:p>
            <a:r>
              <a:rPr lang="en-SG"/>
              <a:t>In order to take this concept into account, we will need a better approach using a maximal approach – by allocating every dollar based on highest improvement in performance</a:t>
            </a:r>
          </a:p>
          <a:p>
            <a:r>
              <a:rPr lang="en-SG"/>
              <a:t>Same constraints can be set for budget and cap in performance, however the difference here is the introduction of a </a:t>
            </a:r>
            <a:r>
              <a:rPr lang="en-US" b="0"/>
              <a:t>degradation</a:t>
            </a:r>
            <a:r>
              <a:rPr lang="en-SG"/>
              <a:t> factor</a:t>
            </a:r>
          </a:p>
          <a:p>
            <a:r>
              <a:rPr lang="en-SG"/>
              <a:t>This degradation factor derived from the equation here N(t) = N0e^lambda * time – this would degrade the improvement in performance with exponential rate after every dollar is given to a </a:t>
            </a:r>
            <a:r>
              <a:rPr lang="en-SG" err="1"/>
              <a:t>perfomer</a:t>
            </a:r>
            <a:r>
              <a:rPr lang="en-SG"/>
              <a:t>.</a:t>
            </a:r>
          </a:p>
          <a:p>
            <a:endParaRPr lang="en-SG"/>
          </a:p>
          <a:p>
            <a:r>
              <a:rPr lang="en-SG"/>
              <a:t>Now, instead of having the same factor improvement unlike our greedy approach, dollar is allocated to next best highest potential improvement of a performer to best allocate the dollar in hand after taking into account degradation. This iteration continues until all budget is allocated. </a:t>
            </a:r>
          </a:p>
          <a:p>
            <a:endParaRPr lang="en-SG"/>
          </a:p>
          <a:p>
            <a:r>
              <a:rPr lang="en-SG"/>
              <a:t>Hence, this data science thinking approach can be performed with any arbitrary budget and cap in performance based on the company HR strategy, achieving our subobjective of increasing performance through HR strategy of transportation benefit while ensuring every $1 given through this program will truly help improve overall performance, thereby improving overall EVV of the company.</a:t>
            </a:r>
          </a:p>
          <a:p>
            <a:endParaRPr lang="en-SG"/>
          </a:p>
          <a:p>
            <a:endParaRPr lang="en-SG"/>
          </a:p>
        </p:txBody>
      </p:sp>
      <p:sp>
        <p:nvSpPr>
          <p:cNvPr id="4" name="Slide Number Placeholder 3"/>
          <p:cNvSpPr>
            <a:spLocks noGrp="1"/>
          </p:cNvSpPr>
          <p:nvPr>
            <p:ph type="sldNum" sz="quarter" idx="5"/>
          </p:nvPr>
        </p:nvSpPr>
        <p:spPr/>
        <p:txBody>
          <a:bodyPr/>
          <a:lstStyle/>
          <a:p>
            <a:fld id="{DEB5F39B-2245-4FB3-A168-0D068682D35A}" type="slidenum">
              <a:rPr lang="en-SG" smtClean="0"/>
              <a:t>33</a:t>
            </a:fld>
            <a:endParaRPr lang="en-SG"/>
          </a:p>
        </p:txBody>
      </p:sp>
    </p:spTree>
    <p:extLst>
      <p:ext uri="{BB962C8B-B14F-4D97-AF65-F5344CB8AC3E}">
        <p14:creationId xmlns:p14="http://schemas.microsoft.com/office/powerpoint/2010/main" val="801249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MO" sz="1800" kern="100">
                <a:effectLst/>
                <a:latin typeface="Aptos" panose="020B0004020202020204" pitchFamily="34" charset="0"/>
                <a:ea typeface="DengXian" panose="02010600030101010101" pitchFamily="2" charset="-122"/>
                <a:cs typeface="Times New Roman" panose="02020603050405020304" pitchFamily="18" charset="0"/>
              </a:rPr>
              <a:t>In this part, we will discuss the Satisfaction factors that affect employee promotion</a:t>
            </a:r>
            <a:r>
              <a:rPr lang="en-US" altLang="zh-CN" sz="1800" kern="100">
                <a:effectLst/>
                <a:latin typeface="Aptos" panose="020B0004020202020204" pitchFamily="34" charset="0"/>
                <a:ea typeface="DengXian" panose="02010600030101010101" pitchFamily="2" charset="-122"/>
                <a:cs typeface="Times New Roman" panose="02020603050405020304" pitchFamily="18" charset="0"/>
              </a:rPr>
              <a:t>,</a:t>
            </a:r>
            <a:r>
              <a:rPr lang="zh-CN" altLang="en-US" sz="1800" kern="100">
                <a:effectLst/>
                <a:latin typeface="Aptos" panose="020B0004020202020204" pitchFamily="34" charset="0"/>
                <a:ea typeface="DengXian" panose="02010600030101010101" pitchFamily="2" charset="-122"/>
                <a:cs typeface="Times New Roman" panose="02020603050405020304" pitchFamily="18" charset="0"/>
              </a:rPr>
              <a:t> </a:t>
            </a:r>
            <a:r>
              <a:rPr lang="en-MO" sz="1800" kern="100">
                <a:effectLst/>
                <a:latin typeface="Aptos" panose="020B0004020202020204" pitchFamily="34" charset="0"/>
                <a:ea typeface="DengXian" panose="02010600030101010101" pitchFamily="2" charset="-122"/>
                <a:cs typeface="Times New Roman" panose="02020603050405020304" pitchFamily="18" charset="0"/>
              </a:rPr>
              <a:t>point out the appropriate promotion time and how to improve employee Satisfaction.</a:t>
            </a:r>
          </a:p>
          <a:p>
            <a:pPr>
              <a:lnSpc>
                <a:spcPct val="115000"/>
              </a:lnSpc>
              <a:spcAft>
                <a:spcPts val="800"/>
              </a:spcAft>
            </a:pPr>
            <a:r>
              <a:rPr lang="en-MO"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will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talk</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about</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MO"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approach to modeling employee promotions</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by</a:t>
            </a:r>
            <a:r>
              <a:rPr lang="en-MO"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using key features associated with employee satisfaction.</a:t>
            </a:r>
            <a:endParaRPr lang="en-MO" sz="1800" kern="100">
              <a:effectLst/>
              <a:latin typeface="Aptos" panose="020B0004020202020204" pitchFamily="34" charset="0"/>
              <a:ea typeface="DengXian" panose="02010600030101010101" pitchFamily="2" charset="-122"/>
              <a:cs typeface="Times New Roman" panose="02020603050405020304" pitchFamily="18" charset="0"/>
            </a:endParaRPr>
          </a:p>
          <a:p>
            <a:endParaRPr lang="en-MO"/>
          </a:p>
        </p:txBody>
      </p:sp>
      <p:sp>
        <p:nvSpPr>
          <p:cNvPr id="4" name="Slide Number Placeholder 3"/>
          <p:cNvSpPr>
            <a:spLocks noGrp="1"/>
          </p:cNvSpPr>
          <p:nvPr>
            <p:ph type="sldNum" sz="quarter" idx="5"/>
          </p:nvPr>
        </p:nvSpPr>
        <p:spPr/>
        <p:txBody>
          <a:bodyPr/>
          <a:lstStyle/>
          <a:p>
            <a:fld id="{DEB5F39B-2245-4FB3-A168-0D068682D35A}" type="slidenum">
              <a:rPr lang="en-MO" smtClean="0"/>
              <a:t>34</a:t>
            </a:fld>
            <a:endParaRPr lang="en-MO"/>
          </a:p>
        </p:txBody>
      </p:sp>
    </p:spTree>
    <p:extLst>
      <p:ext uri="{BB962C8B-B14F-4D97-AF65-F5344CB8AC3E}">
        <p14:creationId xmlns:p14="http://schemas.microsoft.com/office/powerpoint/2010/main" val="2352009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overall goal is to identify the significant features that influence promotions and use this information to provide actionable recommendations.</a:t>
            </a:r>
            <a:endParaRPr lang="en-MO" sz="1200" kern="100">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began by identifying important features related to </a:t>
            </a:r>
            <a:r>
              <a:rPr lang="en-US" altLang="zh-CN"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employee</a:t>
            </a: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satisfaction, such as Job Satisfaction, Job Level, Job Involvement, and Environment Satisfaction.</a:t>
            </a:r>
            <a:endParaRPr lang="en-MO" sz="12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These features were weighted based on their importance in predicting promotions.</a:t>
            </a:r>
            <a:endParaRPr lang="en-MO" sz="12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then associated the overall satisfaction score with promotion events to compare different groups of employees.</a:t>
            </a:r>
            <a:endParaRPr lang="en-MO" sz="12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MO"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Data Science Tasks:</a:t>
            </a:r>
            <a:endParaRPr lang="en-MO" sz="1200" kern="100">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focused on the duration of employees' tenure at IBM, considering promotion events occurring during their employment period </a:t>
            </a:r>
            <a:endParaRPr lang="en-MO" sz="12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p>
            <a:pPr marL="1143000" lvl="2" indent="-228600">
              <a:lnSpc>
                <a:spcPct val="115000"/>
              </a:lnSpc>
              <a:spcAft>
                <a:spcPts val="800"/>
              </a:spcAft>
              <a:buSzPts val="1000"/>
              <a:buFont typeface="Wingdings" pitchFamily="2" charset="2"/>
              <a:buChar char=""/>
              <a:tabLst>
                <a:tab pos="1371600" algn="l"/>
              </a:tabLs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used </a:t>
            </a:r>
            <a:r>
              <a:rPr lang="en-MO"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Cox Proportional Hazards Model</a:t>
            </a: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evaluate the relationship between the time to promotion and the selected features.</a:t>
            </a:r>
            <a:endParaRPr lang="en-MO" sz="12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p>
            <a:pPr marL="1143000" lvl="2" indent="-228600">
              <a:lnSpc>
                <a:spcPct val="115000"/>
              </a:lnSpc>
              <a:spcAft>
                <a:spcPts val="800"/>
              </a:spcAft>
              <a:buSzPts val="1000"/>
              <a:buFont typeface="Wingdings" pitchFamily="2" charset="2"/>
              <a:buChar char=""/>
              <a:tabLst>
                <a:tab pos="1371600" algn="l"/>
              </a:tabLs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decision tree was utilized to identify and visualize the most significant features for predicting promotions.</a:t>
            </a:r>
            <a:endParaRPr lang="en-MO" sz="12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MO" sz="1200" kern="100">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Based on our analysis, we identified the most influential features contributing to job satisfaction and their corresponding weights.</a:t>
            </a:r>
            <a:endParaRPr lang="en-MO" sz="12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MO"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By understanding the significant features, we can provide a suitable timeline for promotions, ensuring that employees' job satisfaction is taken into account.</a:t>
            </a:r>
            <a:endParaRPr lang="en-MO" sz="12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p>
            <a:endParaRPr lang="en-SG"/>
          </a:p>
        </p:txBody>
      </p:sp>
      <p:sp>
        <p:nvSpPr>
          <p:cNvPr id="4" name="Slide Number Placeholder 3"/>
          <p:cNvSpPr>
            <a:spLocks noGrp="1"/>
          </p:cNvSpPr>
          <p:nvPr>
            <p:ph type="sldNum" sz="quarter" idx="5"/>
          </p:nvPr>
        </p:nvSpPr>
        <p:spPr/>
        <p:txBody>
          <a:bodyPr/>
          <a:lstStyle/>
          <a:p>
            <a:fld id="{DEB5F39B-2245-4FB3-A168-0D068682D35A}" type="slidenum">
              <a:rPr lang="en-SG" smtClean="0"/>
              <a:t>35</a:t>
            </a:fld>
            <a:endParaRPr lang="en-SG"/>
          </a:p>
        </p:txBody>
      </p:sp>
    </p:spTree>
    <p:extLst>
      <p:ext uri="{BB962C8B-B14F-4D97-AF65-F5344CB8AC3E}">
        <p14:creationId xmlns:p14="http://schemas.microsoft.com/office/powerpoint/2010/main" val="146660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MO"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reason why we choose survival analysis is because We need to look at the length of an employee's tenure at IBM, taking into account promotions that occurred during their employment</a:t>
            </a:r>
            <a:endParaRPr lang="en-MO" sz="1800" kern="100">
              <a:effectLst/>
              <a:latin typeface="Aptos" panose="020B0004020202020204" pitchFamily="34" charset="0"/>
              <a:ea typeface="DengXian" panose="02010600030101010101" pitchFamily="2" charset="-122"/>
              <a:cs typeface="Times New Roman" panose="02020603050405020304" pitchFamily="18" charset="0"/>
            </a:endParaRPr>
          </a:p>
          <a:p>
            <a:endParaRPr lang="en-MO"/>
          </a:p>
        </p:txBody>
      </p:sp>
      <p:sp>
        <p:nvSpPr>
          <p:cNvPr id="4" name="Slide Number Placeholder 3"/>
          <p:cNvSpPr>
            <a:spLocks noGrp="1"/>
          </p:cNvSpPr>
          <p:nvPr>
            <p:ph type="sldNum" sz="quarter" idx="5"/>
          </p:nvPr>
        </p:nvSpPr>
        <p:spPr/>
        <p:txBody>
          <a:bodyPr/>
          <a:lstStyle/>
          <a:p>
            <a:fld id="{DEB5F39B-2245-4FB3-A168-0D068682D35A}" type="slidenum">
              <a:rPr lang="en-MO" smtClean="0"/>
              <a:t>36</a:t>
            </a:fld>
            <a:endParaRPr lang="en-MO"/>
          </a:p>
        </p:txBody>
      </p:sp>
    </p:spTree>
    <p:extLst>
      <p:ext uri="{BB962C8B-B14F-4D97-AF65-F5344CB8AC3E}">
        <p14:creationId xmlns:p14="http://schemas.microsoft.com/office/powerpoint/2010/main" val="97730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GB"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why we choose Cox Proportional Hazards Model is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because</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has</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highest</a:t>
            </a:r>
            <a:r>
              <a:rPr lang="en-GB"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C-index 0.9</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which most cater to our analysis, below are some bins we solve the dataset</a:t>
            </a:r>
          </a:p>
          <a:p>
            <a:pPr>
              <a:lnSpc>
                <a:spcPct val="115000"/>
              </a:lnSpc>
              <a:spcAft>
                <a:spcPts val="800"/>
              </a:spcAft>
            </a:pPr>
            <a:endParaRPr lang="en-MO"/>
          </a:p>
        </p:txBody>
      </p:sp>
      <p:sp>
        <p:nvSpPr>
          <p:cNvPr id="4" name="Slide Number Placeholder 3"/>
          <p:cNvSpPr>
            <a:spLocks noGrp="1"/>
          </p:cNvSpPr>
          <p:nvPr>
            <p:ph type="sldNum" sz="quarter" idx="5"/>
          </p:nvPr>
        </p:nvSpPr>
        <p:spPr/>
        <p:txBody>
          <a:bodyPr/>
          <a:lstStyle/>
          <a:p>
            <a:fld id="{DEB5F39B-2245-4FB3-A168-0D068682D35A}" type="slidenum">
              <a:rPr lang="en-MO" smtClean="0"/>
              <a:t>37</a:t>
            </a:fld>
            <a:endParaRPr lang="en-MO"/>
          </a:p>
        </p:txBody>
      </p:sp>
    </p:spTree>
    <p:extLst>
      <p:ext uri="{BB962C8B-B14F-4D97-AF65-F5344CB8AC3E}">
        <p14:creationId xmlns:p14="http://schemas.microsoft.com/office/powerpoint/2010/main" val="3663560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kern="100">
                <a:effectLst/>
                <a:latin typeface="Aptos" panose="020B0004020202020204" pitchFamily="34" charset="0"/>
                <a:ea typeface="DengXian" panose="02010600030101010101" pitchFamily="2" charset="-122"/>
                <a:cs typeface="Times New Roman" panose="02020603050405020304" pitchFamily="18" charset="0"/>
              </a:rPr>
              <a:t>We first use survival function to see how the probability is changed with time growing, the blue line represents the promotion event happen through the timeline. Here is a significant decline in the initial 10 years, and then after 10 years the opportunity for an employee to promote is approaching 30% gradually, meanwhile, the median of the plot is 11 years which shows a 50% distribute in certain time plot.</a:t>
            </a:r>
            <a:endParaRPr lang="en-MO"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US" sz="1800" kern="100">
                <a:effectLst/>
                <a:latin typeface="Aptos" panose="020B0004020202020204" pitchFamily="34" charset="0"/>
                <a:ea typeface="DengXian" panose="02010600030101010101" pitchFamily="2" charset="-122"/>
                <a:cs typeface="Times New Roman" panose="02020603050405020304" pitchFamily="18" charset="0"/>
              </a:rPr>
              <a:t> to find the factors which have a strong association with promotion based on p-value. The four factors are </a:t>
            </a:r>
            <a:r>
              <a:rPr lang="en-SG" sz="1800" kern="100" err="1">
                <a:solidFill>
                  <a:srgbClr val="000000"/>
                </a:solidFill>
                <a:effectLst/>
                <a:latin typeface="Aptos" panose="020B0004020202020204" pitchFamily="34" charset="0"/>
                <a:ea typeface="DengXian" panose="02010600030101010101" pitchFamily="2" charset="-122"/>
                <a:cs typeface="Times New Roman" panose="02020603050405020304" pitchFamily="18" charset="0"/>
              </a:rPr>
              <a:t>JobSatisfaction</a:t>
            </a:r>
            <a:r>
              <a:rPr lang="en-US" sz="1800" kern="100">
                <a:effectLst/>
                <a:latin typeface="Aptos" panose="020B0004020202020204" pitchFamily="34" charset="0"/>
                <a:ea typeface="DengXian" panose="02010600030101010101" pitchFamily="2" charset="-122"/>
                <a:cs typeface="Times New Roman" panose="02020603050405020304" pitchFamily="18" charset="0"/>
              </a:rPr>
              <a:t>, </a:t>
            </a:r>
            <a:r>
              <a:rPr lang="en-SG" sz="1800" kern="100" err="1">
                <a:solidFill>
                  <a:srgbClr val="000000"/>
                </a:solidFill>
                <a:effectLst/>
                <a:latin typeface="Aptos" panose="020B0004020202020204" pitchFamily="34" charset="0"/>
                <a:ea typeface="DengXian" panose="02010600030101010101" pitchFamily="2" charset="-122"/>
                <a:cs typeface="Times New Roman" panose="02020603050405020304" pitchFamily="18" charset="0"/>
              </a:rPr>
              <a:t>MonthlyIncome</a:t>
            </a:r>
            <a:r>
              <a:rPr lang="en-US" sz="1800" kern="100">
                <a:effectLst/>
                <a:latin typeface="Aptos" panose="020B0004020202020204" pitchFamily="34" charset="0"/>
                <a:ea typeface="DengXian" panose="02010600030101010101" pitchFamily="2" charset="-122"/>
                <a:cs typeface="Times New Roman" panose="02020603050405020304" pitchFamily="18" charset="0"/>
              </a:rPr>
              <a:t>, </a:t>
            </a:r>
            <a:r>
              <a:rPr lang="en-SG" sz="1800" kern="100" err="1">
                <a:solidFill>
                  <a:srgbClr val="000000"/>
                </a:solidFill>
                <a:effectLst/>
                <a:latin typeface="Aptos" panose="020B0004020202020204" pitchFamily="34" charset="0"/>
                <a:ea typeface="DengXian" panose="02010600030101010101" pitchFamily="2" charset="-122"/>
                <a:cs typeface="Times New Roman" panose="02020603050405020304" pitchFamily="18" charset="0"/>
              </a:rPr>
              <a:t>NumCompanyWork</a:t>
            </a:r>
            <a:r>
              <a:rPr lang="en-US" sz="1800" kern="100">
                <a:effectLst/>
                <a:latin typeface="Aptos" panose="020B0004020202020204" pitchFamily="34" charset="0"/>
                <a:ea typeface="DengXian" panose="02010600030101010101" pitchFamily="2" charset="-122"/>
                <a:cs typeface="Times New Roman" panose="02020603050405020304" pitchFamily="18" charset="0"/>
              </a:rPr>
              <a:t>, </a:t>
            </a:r>
            <a:r>
              <a:rPr lang="en-SG" sz="1800" kern="100" err="1">
                <a:solidFill>
                  <a:srgbClr val="000000"/>
                </a:solidFill>
                <a:effectLst/>
                <a:latin typeface="Aptos" panose="020B0004020202020204" pitchFamily="34" charset="0"/>
                <a:ea typeface="DengXian" panose="02010600030101010101" pitchFamily="2" charset="-122"/>
                <a:cs typeface="Times New Roman" panose="02020603050405020304" pitchFamily="18" charset="0"/>
              </a:rPr>
              <a:t>PercentSalaryHike</a:t>
            </a:r>
            <a:r>
              <a:rPr lang="en-US" sz="1800" kern="100">
                <a:effectLst/>
                <a:latin typeface="Aptos" panose="020B0004020202020204" pitchFamily="34" charset="0"/>
                <a:ea typeface="DengXian" panose="02010600030101010101" pitchFamily="2" charset="-122"/>
                <a:cs typeface="Times New Roman" panose="02020603050405020304" pitchFamily="18" charset="0"/>
              </a:rPr>
              <a:t>, with different hazard ratio. Using the job satisfaction as an example, the hazard ration is 0.88, which means one level higher job satisfaction have a 12% lower likelihood of being promoted</a:t>
            </a:r>
            <a:endParaRPr lang="en-MO" sz="1800" kern="100">
              <a:effectLst/>
              <a:latin typeface="Aptos" panose="020B0004020202020204" pitchFamily="34" charset="0"/>
              <a:ea typeface="DengXian" panose="02010600030101010101" pitchFamily="2" charset="-122"/>
              <a:cs typeface="Times New Roman" panose="02020603050405020304" pitchFamily="18" charset="0"/>
            </a:endParaRPr>
          </a:p>
          <a:p>
            <a:endParaRPr lang="en-MO"/>
          </a:p>
        </p:txBody>
      </p:sp>
      <p:sp>
        <p:nvSpPr>
          <p:cNvPr id="4" name="Slide Number Placeholder 3"/>
          <p:cNvSpPr>
            <a:spLocks noGrp="1"/>
          </p:cNvSpPr>
          <p:nvPr>
            <p:ph type="sldNum" sz="quarter" idx="5"/>
          </p:nvPr>
        </p:nvSpPr>
        <p:spPr/>
        <p:txBody>
          <a:bodyPr/>
          <a:lstStyle/>
          <a:p>
            <a:fld id="{DEB5F39B-2245-4FB3-A168-0D068682D35A}" type="slidenum">
              <a:rPr lang="en-MO" smtClean="0"/>
              <a:t>38</a:t>
            </a:fld>
            <a:endParaRPr lang="en-MO"/>
          </a:p>
        </p:txBody>
      </p:sp>
    </p:spTree>
    <p:extLst>
      <p:ext uri="{BB962C8B-B14F-4D97-AF65-F5344CB8AC3E}">
        <p14:creationId xmlns:p14="http://schemas.microsoft.com/office/powerpoint/2010/main" val="3659348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DEB5F39B-2245-4FB3-A168-0D068682D35A}" type="slidenum">
              <a:rPr lang="en-SG" smtClean="0"/>
              <a:t>5</a:t>
            </a:fld>
            <a:endParaRPr lang="en-SG"/>
          </a:p>
        </p:txBody>
      </p:sp>
    </p:spTree>
    <p:extLst>
      <p:ext uri="{BB962C8B-B14F-4D97-AF65-F5344CB8AC3E}">
        <p14:creationId xmlns:p14="http://schemas.microsoft.com/office/powerpoint/2010/main" val="2052669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Times New Roman" panose="02020603050405020304" pitchFamily="18" charset="0"/>
                <a:ea typeface="Times New Roman" panose="02020603050405020304" pitchFamily="18" charset="0"/>
              </a:rPr>
              <a:t>Here are some insights underscore the relationship between employee satisfaction, with promotion policies.</a:t>
            </a:r>
          </a:p>
          <a:p>
            <a:r>
              <a:rPr lang="en-GB" sz="1800">
                <a:solidFill>
                  <a:srgbClr val="000000"/>
                </a:solidFill>
                <a:effectLst/>
                <a:latin typeface="Times New Roman" panose="02020603050405020304" pitchFamily="18" charset="0"/>
                <a:ea typeface="Times New Roman" panose="02020603050405020304" pitchFamily="18" charset="0"/>
              </a:rPr>
              <a:t>decision tree we build fit a feature importance contain job level, job satisfaction, job Involvement and environment </a:t>
            </a:r>
            <a:r>
              <a:rPr lang="en-GB" sz="1800" err="1">
                <a:solidFill>
                  <a:srgbClr val="000000"/>
                </a:solidFill>
                <a:effectLst/>
                <a:latin typeface="Times New Roman" panose="02020603050405020304" pitchFamily="18" charset="0"/>
                <a:ea typeface="Times New Roman" panose="02020603050405020304" pitchFamily="18" charset="0"/>
              </a:rPr>
              <a:t>Satifaction</a:t>
            </a:r>
            <a:r>
              <a:rPr lang="en-GB" sz="1800">
                <a:solidFill>
                  <a:srgbClr val="000000"/>
                </a:solidFill>
                <a:effectLst/>
                <a:latin typeface="Times New Roman" panose="02020603050405020304" pitchFamily="18" charset="0"/>
                <a:ea typeface="Times New Roman" panose="02020603050405020304" pitchFamily="18" charset="0"/>
              </a:rPr>
              <a:t>, we can know that delays in promotion may face lower satisfaction scores due to reduced motivation and engagement.​. This could stem from reduced motivation and engagement impacting their career advancement.</a:t>
            </a:r>
          </a:p>
          <a:p>
            <a:r>
              <a:rPr lang="en-GB" sz="1800">
                <a:solidFill>
                  <a:srgbClr val="000000"/>
                </a:solidFill>
                <a:effectLst/>
                <a:latin typeface="Times New Roman" panose="02020603050405020304" pitchFamily="18" charset="0"/>
                <a:ea typeface="Times New Roman" panose="02020603050405020304" pitchFamily="18" charset="0"/>
              </a:rPr>
              <a:t>Otherwise, Employees at lower job levels often encounter more frequent opportunities for advancement, reflecting organizational structures or available career paths.</a:t>
            </a:r>
          </a:p>
          <a:p>
            <a:r>
              <a:rPr lang="en-GB" sz="1800">
                <a:solidFill>
                  <a:srgbClr val="000000"/>
                </a:solidFill>
                <a:effectLst/>
                <a:latin typeface="Times New Roman" panose="02020603050405020304" pitchFamily="18" charset="0"/>
                <a:ea typeface="Times New Roman" panose="02020603050405020304" pitchFamily="18" charset="0"/>
              </a:rPr>
              <a:t>What’s more, The accumulation of experience and accomplishments over time tends to enhance an employee's eligibility for promotion. This underscores the role of tenure and ongoing professional development in shaping promotion prospects within the organization.</a:t>
            </a:r>
          </a:p>
          <a:p>
            <a:endParaRPr lang="en-MO"/>
          </a:p>
        </p:txBody>
      </p:sp>
      <p:sp>
        <p:nvSpPr>
          <p:cNvPr id="4" name="Slide Number Placeholder 3"/>
          <p:cNvSpPr>
            <a:spLocks noGrp="1"/>
          </p:cNvSpPr>
          <p:nvPr>
            <p:ph type="sldNum" sz="quarter" idx="5"/>
          </p:nvPr>
        </p:nvSpPr>
        <p:spPr/>
        <p:txBody>
          <a:bodyPr/>
          <a:lstStyle/>
          <a:p>
            <a:fld id="{DEB5F39B-2245-4FB3-A168-0D068682D35A}" type="slidenum">
              <a:rPr lang="en-MO" smtClean="0"/>
              <a:t>39</a:t>
            </a:fld>
            <a:endParaRPr lang="en-MO"/>
          </a:p>
        </p:txBody>
      </p:sp>
    </p:spTree>
    <p:extLst>
      <p:ext uri="{BB962C8B-B14F-4D97-AF65-F5344CB8AC3E}">
        <p14:creationId xmlns:p14="http://schemas.microsoft.com/office/powerpoint/2010/main" val="2675967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last,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will</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
            </a:r>
            <a:r>
              <a:rPr lang="en-GB" sz="1800" kern="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ak</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GB"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promotion timing and ongoing efforts to sustain employee satisfaction</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15000"/>
              </a:lnSpc>
              <a:spcAft>
                <a:spcPts val="800"/>
              </a:spcAft>
            </a:pP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Form</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distribution</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satisfaction</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scores,</a:t>
            </a:r>
            <a:r>
              <a:rPr lang="zh-CN" alt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find that there appears to be a trend where employee satisfaction decreases as tenure at the company increases, </a:t>
            </a:r>
            <a:r>
              <a:rPr lang="en-US" altLang="zh-CN"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which</a:t>
            </a:r>
            <a:r>
              <a:rPr lang="en-GB"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eventually </a:t>
            </a:r>
            <a:r>
              <a:rPr lang="en-GB" sz="1800" kern="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reac</a:t>
            </a:r>
            <a:r>
              <a:rPr lang="en-US" altLang="zh-CN" sz="1800" kern="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hes</a:t>
            </a:r>
            <a:r>
              <a:rPr lang="en-GB"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lower levels or even zero. This underscores the importance of proactive HR strategies to maintain and boost satisfaction levels over time.</a:t>
            </a:r>
          </a:p>
          <a:p>
            <a:pPr>
              <a:lnSpc>
                <a:spcPct val="115000"/>
              </a:lnSpc>
              <a:spcAft>
                <a:spcPts val="800"/>
              </a:spcAft>
            </a:pPr>
            <a:r>
              <a:rPr lang="en-GB"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Moreover, employees who are promoted around the 5-6 year mark tend to experience higher satisfaction levels. This suggests that strategically timing promotions can significantly impact employee satisfaction and potentially retention.</a:t>
            </a:r>
          </a:p>
          <a:p>
            <a:endParaRPr lang="en-MO"/>
          </a:p>
        </p:txBody>
      </p:sp>
      <p:sp>
        <p:nvSpPr>
          <p:cNvPr id="4" name="Slide Number Placeholder 3"/>
          <p:cNvSpPr>
            <a:spLocks noGrp="1"/>
          </p:cNvSpPr>
          <p:nvPr>
            <p:ph type="sldNum" sz="quarter" idx="5"/>
          </p:nvPr>
        </p:nvSpPr>
        <p:spPr/>
        <p:txBody>
          <a:bodyPr/>
          <a:lstStyle/>
          <a:p>
            <a:fld id="{DEB5F39B-2245-4FB3-A168-0D068682D35A}" type="slidenum">
              <a:rPr lang="en-MO" smtClean="0"/>
              <a:t>40</a:t>
            </a:fld>
            <a:endParaRPr lang="en-MO"/>
          </a:p>
        </p:txBody>
      </p:sp>
    </p:spTree>
    <p:extLst>
      <p:ext uri="{BB962C8B-B14F-4D97-AF65-F5344CB8AC3E}">
        <p14:creationId xmlns:p14="http://schemas.microsoft.com/office/powerpoint/2010/main" val="605550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does this satisfaction score link back to EEV?</a:t>
            </a:r>
          </a:p>
        </p:txBody>
      </p:sp>
      <p:sp>
        <p:nvSpPr>
          <p:cNvPr id="4" name="Slide Number Placeholder 3"/>
          <p:cNvSpPr>
            <a:spLocks noGrp="1"/>
          </p:cNvSpPr>
          <p:nvPr>
            <p:ph type="sldNum" sz="quarter" idx="5"/>
          </p:nvPr>
        </p:nvSpPr>
        <p:spPr/>
        <p:txBody>
          <a:bodyPr/>
          <a:lstStyle/>
          <a:p>
            <a:fld id="{DEB5F39B-2245-4FB3-A168-0D068682D35A}" type="slidenum">
              <a:rPr lang="en-US"/>
              <a:t>42</a:t>
            </a:fld>
            <a:endParaRPr lang="en-US"/>
          </a:p>
        </p:txBody>
      </p:sp>
    </p:spTree>
    <p:extLst>
      <p:ext uri="{BB962C8B-B14F-4D97-AF65-F5344CB8AC3E}">
        <p14:creationId xmlns:p14="http://schemas.microsoft.com/office/powerpoint/2010/main" val="777648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EB5F39B-2245-4FB3-A168-0D068682D35A}" type="slidenum">
              <a:rPr lang="en-US"/>
              <a:t>44</a:t>
            </a:fld>
            <a:endParaRPr lang="en-US"/>
          </a:p>
        </p:txBody>
      </p:sp>
    </p:spTree>
    <p:extLst>
      <p:ext uri="{BB962C8B-B14F-4D97-AF65-F5344CB8AC3E}">
        <p14:creationId xmlns:p14="http://schemas.microsoft.com/office/powerpoint/2010/main" val="2047907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SG"/>
              <a:t>Robert:</a:t>
            </a:r>
          </a:p>
          <a:p>
            <a:pPr marL="228600" indent="-228600">
              <a:buAutoNum type="arabicPeriod"/>
            </a:pPr>
            <a:r>
              <a:rPr lang="en-SG"/>
              <a:t>Promotion timeline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a:t>Performance is not correlated, maybe because of </a:t>
            </a:r>
            <a:r>
              <a:rPr lang="en-US"/>
              <a:t>Probable reason why: seniority based timeline, biasness - </a:t>
            </a:r>
            <a:r>
              <a:rPr lang="en-US" err="1"/>
              <a:t>organisational</a:t>
            </a:r>
            <a:r>
              <a:rPr lang="en-US"/>
              <a:t> culture </a:t>
            </a:r>
            <a:endParaRPr lang="en-SG"/>
          </a:p>
          <a:p>
            <a:pPr marL="228600" indent="-228600">
              <a:buAutoNum type="arabicPeriod"/>
            </a:pPr>
            <a:r>
              <a:rPr lang="en-SG"/>
              <a:t>To understand promotion was done right -&gt; use job satisfaction level (before and after)</a:t>
            </a:r>
          </a:p>
        </p:txBody>
      </p:sp>
      <p:sp>
        <p:nvSpPr>
          <p:cNvPr id="4" name="Slide Number Placeholder 3"/>
          <p:cNvSpPr>
            <a:spLocks noGrp="1"/>
          </p:cNvSpPr>
          <p:nvPr>
            <p:ph type="sldNum" sz="quarter" idx="5"/>
          </p:nvPr>
        </p:nvSpPr>
        <p:spPr/>
        <p:txBody>
          <a:bodyPr/>
          <a:lstStyle/>
          <a:p>
            <a:fld id="{DEB5F39B-2245-4FB3-A168-0D068682D35A}" type="slidenum">
              <a:rPr lang="en-SG" smtClean="0"/>
              <a:t>6</a:t>
            </a:fld>
            <a:endParaRPr lang="en-SG"/>
          </a:p>
        </p:txBody>
      </p:sp>
    </p:spTree>
    <p:extLst>
      <p:ext uri="{BB962C8B-B14F-4D97-AF65-F5344CB8AC3E}">
        <p14:creationId xmlns:p14="http://schemas.microsoft.com/office/powerpoint/2010/main" val="262472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Histogram: Shows the overall distribution of total working years among employees.</a:t>
            </a:r>
          </a:p>
          <a:p>
            <a:r>
              <a:rPr lang="en-US"/>
              <a:t>Boxplot: Highlights the range, median, and potential outliers in total working years.</a:t>
            </a:r>
            <a:endParaRPr lang="en-US">
              <a:ea typeface="Calibri"/>
              <a:cs typeface="Calibri"/>
            </a:endParaRPr>
          </a:p>
          <a:p>
            <a:r>
              <a:rPr lang="en-US"/>
              <a:t>Distribution Plot: Compares the distribution of total working years between employees who left and those who stayed.</a:t>
            </a:r>
          </a:p>
        </p:txBody>
      </p:sp>
      <p:sp>
        <p:nvSpPr>
          <p:cNvPr id="4" name="Slide Number Placeholder 3"/>
          <p:cNvSpPr>
            <a:spLocks noGrp="1"/>
          </p:cNvSpPr>
          <p:nvPr>
            <p:ph type="sldNum" sz="quarter" idx="5"/>
          </p:nvPr>
        </p:nvSpPr>
        <p:spPr/>
        <p:txBody>
          <a:bodyPr/>
          <a:lstStyle/>
          <a:p>
            <a:fld id="{DEB5F39B-2245-4FB3-A168-0D068682D35A}" type="slidenum">
              <a:rPr lang="en-US"/>
              <a:t>9</a:t>
            </a:fld>
            <a:endParaRPr lang="en-US"/>
          </a:p>
        </p:txBody>
      </p:sp>
    </p:spTree>
    <p:extLst>
      <p:ext uri="{BB962C8B-B14F-4D97-AF65-F5344CB8AC3E}">
        <p14:creationId xmlns:p14="http://schemas.microsoft.com/office/powerpoint/2010/main" val="30756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To achieve this sub-objective, first, we need to identify at-risk employee and the factors causing their attrition. But do we retain all the employees at risk of attrition? Of course not. Regarding crafting a retention strategy, IBM has constraints like budget, revenue per employee, total headcount, etc.  So next we can calculate the actual loss to the company in monetary terms if a specific employee leaves based on his performance, experience, and cultural fit which is captured in our EEV score. Then we can get a priority list of at-risk employees to retain based on the value they add to the company. The strategy can be crafted based on this priority list and  factors affecting attrition.</a:t>
            </a:r>
          </a:p>
        </p:txBody>
      </p:sp>
      <p:sp>
        <p:nvSpPr>
          <p:cNvPr id="4" name="Slide Number Placeholder 3"/>
          <p:cNvSpPr>
            <a:spLocks noGrp="1"/>
          </p:cNvSpPr>
          <p:nvPr>
            <p:ph type="sldNum" sz="quarter" idx="5"/>
          </p:nvPr>
        </p:nvSpPr>
        <p:spPr/>
        <p:txBody>
          <a:bodyPr/>
          <a:lstStyle/>
          <a:p>
            <a:fld id="{DEB5F39B-2245-4FB3-A168-0D068682D35A}" type="slidenum">
              <a:rPr lang="en-SG" smtClean="0"/>
              <a:t>11</a:t>
            </a:fld>
            <a:endParaRPr lang="en-SG"/>
          </a:p>
        </p:txBody>
      </p:sp>
    </p:spTree>
    <p:extLst>
      <p:ext uri="{BB962C8B-B14F-4D97-AF65-F5344CB8AC3E}">
        <p14:creationId xmlns:p14="http://schemas.microsoft.com/office/powerpoint/2010/main" val="389787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EDA to present:</a:t>
            </a:r>
          </a:p>
          <a:p>
            <a:r>
              <a:rPr lang="en-US" err="1">
                <a:cs typeface="Calibri"/>
              </a:rPr>
              <a:t>MonthlyIncome</a:t>
            </a:r>
            <a:r>
              <a:rPr lang="en-US">
                <a:cs typeface="Calibri"/>
              </a:rPr>
              <a:t>, </a:t>
            </a:r>
            <a:r>
              <a:rPr lang="en-US"/>
              <a:t>OT (slide 11)</a:t>
            </a:r>
          </a:p>
          <a:p>
            <a:r>
              <a:rPr lang="en-US" err="1">
                <a:cs typeface="Calibri"/>
              </a:rPr>
              <a:t>MaritalStatus</a:t>
            </a:r>
            <a:r>
              <a:rPr lang="en-US">
                <a:cs typeface="Calibri"/>
              </a:rPr>
              <a:t>, </a:t>
            </a:r>
            <a:r>
              <a:rPr lang="en-US"/>
              <a:t>Age</a:t>
            </a:r>
            <a:r>
              <a:rPr lang="en-US">
                <a:cs typeface="Calibri"/>
              </a:rPr>
              <a:t> (Slide 12)</a:t>
            </a:r>
          </a:p>
          <a:p>
            <a:endParaRPr lang="en-US">
              <a:cs typeface="Calibri"/>
            </a:endParaRPr>
          </a:p>
        </p:txBody>
      </p:sp>
      <p:sp>
        <p:nvSpPr>
          <p:cNvPr id="4" name="Slide Number Placeholder 3"/>
          <p:cNvSpPr>
            <a:spLocks noGrp="1"/>
          </p:cNvSpPr>
          <p:nvPr>
            <p:ph type="sldNum" sz="quarter" idx="5"/>
          </p:nvPr>
        </p:nvSpPr>
        <p:spPr/>
        <p:txBody>
          <a:bodyPr/>
          <a:lstStyle/>
          <a:p>
            <a:fld id="{DEB5F39B-2245-4FB3-A168-0D068682D35A}" type="slidenum">
              <a:rPr lang="en-US"/>
              <a:t>12</a:t>
            </a:fld>
            <a:endParaRPr lang="en-US"/>
          </a:p>
        </p:txBody>
      </p:sp>
    </p:spTree>
    <p:extLst>
      <p:ext uri="{BB962C8B-B14F-4D97-AF65-F5344CB8AC3E}">
        <p14:creationId xmlns:p14="http://schemas.microsoft.com/office/powerpoint/2010/main" val="2030483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Choose Random Forest</a:t>
            </a:r>
            <a:r>
              <a:rPr lang="en-US"/>
              <a:t> if you need high accuracy, can handle the computational complexity, and are dealing with complex, non-linear data.</a:t>
            </a:r>
          </a:p>
          <a:p>
            <a:pPr marL="285750" indent="-285750">
              <a:buFont typeface="Arial"/>
              <a:buChar char="•"/>
            </a:pPr>
            <a:r>
              <a:rPr lang="en-US" b="1"/>
              <a:t>Choose Logistic Regression</a:t>
            </a:r>
            <a:r>
              <a:rPr lang="en-US"/>
              <a:t> if you need a simple, interpretable model, have linear relationships in your data, or need to conserve computational resources.</a:t>
            </a:r>
            <a:endParaRPr lang="en-US">
              <a:ea typeface="Calibri"/>
              <a:cs typeface="Calibri"/>
            </a:endParaRPr>
          </a:p>
          <a:p>
            <a:pPr marL="285750" indent="-285750">
              <a:buFont typeface="Arial"/>
              <a:buChar char="•"/>
            </a:pPr>
            <a:r>
              <a:rPr lang="en-US" b="1"/>
              <a:t>Choose Naive Bayes</a:t>
            </a:r>
            <a:r>
              <a:rPr lang="en-US"/>
              <a:t> if you are working with text data, need a quick and efficient model, and the independence assumption is not a significant issue.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B5F39B-2245-4FB3-A168-0D068682D35A}" type="slidenum">
              <a:rPr lang="en-US"/>
              <a:t>15</a:t>
            </a:fld>
            <a:endParaRPr lang="en-US"/>
          </a:p>
        </p:txBody>
      </p:sp>
    </p:spTree>
    <p:extLst>
      <p:ext uri="{BB962C8B-B14F-4D97-AF65-F5344CB8AC3E}">
        <p14:creationId xmlns:p14="http://schemas.microsoft.com/office/powerpoint/2010/main" val="2176053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SMOTE (Synthetic Minority Over-sampling Technique) is a widely used method in machine learning to address the issue of class imbalance in datasets. When you have a dataset where the number of instances in one class (typically the minority class) is significantly lower than in the other class (the majority class), it can lead to biased predictions. SMOTE helps to balance the class distribution by generating synthetic examples of the minority class. Here’s a brief overview of how SMOTE works and why it’s useful:</a:t>
            </a:r>
          </a:p>
          <a:p>
            <a:r>
              <a:rPr lang="en-US" b="1"/>
              <a:t>How SMOTE Works:</a:t>
            </a:r>
            <a:endParaRPr lang="en-US"/>
          </a:p>
          <a:p>
            <a:pPr marL="285750" indent="-285750">
              <a:buFont typeface="Arial"/>
              <a:buChar char="•"/>
            </a:pPr>
            <a:r>
              <a:rPr lang="en-US" b="1"/>
              <a:t>Identify Minority Class Instances</a:t>
            </a:r>
            <a:r>
              <a:rPr lang="en-US"/>
              <a:t>: SMOTE first identifies the instances belonging to the minority class.</a:t>
            </a:r>
            <a:endParaRPr lang="en-US">
              <a:cs typeface="Calibri"/>
            </a:endParaRPr>
          </a:p>
          <a:p>
            <a:pPr marL="285750" indent="-285750">
              <a:buFont typeface="Arial"/>
              <a:buChar char="•"/>
            </a:pPr>
            <a:r>
              <a:rPr lang="en-US" b="1"/>
              <a:t>Random Sampling of Neighbors</a:t>
            </a:r>
            <a:r>
              <a:rPr lang="en-US"/>
              <a:t>: For each minority class instance, SMOTE randomly selects one or more of its nearest neighbors (using methods like k-nearest neighbors).</a:t>
            </a:r>
            <a:endParaRPr lang="en-US">
              <a:cs typeface="Calibri"/>
            </a:endParaRPr>
          </a:p>
          <a:p>
            <a:pPr marL="285750" indent="-285750">
              <a:buFont typeface="Arial"/>
              <a:buChar char="•"/>
            </a:pPr>
            <a:r>
              <a:rPr lang="en-US" b="1"/>
              <a:t>Generate Synthetic Examples</a:t>
            </a:r>
            <a:r>
              <a:rPr lang="en-US"/>
              <a:t>: Synthetic examples are created along the line segments connecting the minority class instance and its selected neighbors. The synthetic instances are generated by interpolating between the minority instance and its neighbors.</a:t>
            </a:r>
            <a:endParaRPr lang="en-US">
              <a:cs typeface="Calibri"/>
            </a:endParaRPr>
          </a:p>
          <a:p>
            <a:r>
              <a:rPr lang="en-US" b="1"/>
              <a:t>Steps in SMOTE:</a:t>
            </a:r>
            <a:endParaRPr lang="en-US"/>
          </a:p>
          <a:p>
            <a:pPr marL="285750" indent="-285750">
              <a:buFont typeface="Arial"/>
              <a:buChar char="•"/>
            </a:pPr>
            <a:r>
              <a:rPr lang="en-US" b="1"/>
              <a:t>Choose a minority class instance</a:t>
            </a:r>
            <a:r>
              <a:rPr lang="en-US"/>
              <a:t>: Let’s call this instance 𝑥𝑖</a:t>
            </a:r>
            <a:r>
              <a:rPr lang="en-US" i="1"/>
              <a:t>xi</a:t>
            </a:r>
            <a:r>
              <a:rPr lang="en-US"/>
              <a:t> .</a:t>
            </a:r>
            <a:endParaRPr lang="en-US">
              <a:cs typeface="Calibri"/>
            </a:endParaRPr>
          </a:p>
          <a:p>
            <a:pPr marL="285750" indent="-285750">
              <a:buFont typeface="Arial"/>
              <a:buChar char="•"/>
            </a:pPr>
            <a:r>
              <a:rPr lang="en-US" b="1"/>
              <a:t>Find k-nearest neighbors</a:t>
            </a:r>
            <a:r>
              <a:rPr lang="en-US"/>
              <a:t>: Identify the k-nearest neighbors of 𝑥𝑖</a:t>
            </a:r>
            <a:r>
              <a:rPr lang="en-US" i="1"/>
              <a:t>xi</a:t>
            </a:r>
            <a:r>
              <a:rPr lang="en-US"/>
              <a:t>  in the minority class.</a:t>
            </a:r>
            <a:endParaRPr lang="en-US">
              <a:cs typeface="Calibri"/>
            </a:endParaRPr>
          </a:p>
          <a:p>
            <a:pPr marL="285750" indent="-285750">
              <a:buFont typeface="Arial"/>
              <a:buChar char="•"/>
            </a:pPr>
            <a:r>
              <a:rPr lang="en-US" b="1"/>
              <a:t>Select a random neighbor</a:t>
            </a:r>
            <a:r>
              <a:rPr lang="en-US"/>
              <a:t>: Randomly choose one of these neighbors, 𝑥𝑛𝑛</a:t>
            </a:r>
            <a:r>
              <a:rPr lang="en-US" i="1" err="1"/>
              <a:t>xnn</a:t>
            </a:r>
            <a:r>
              <a:rPr lang="en-US"/>
              <a:t> .</a:t>
            </a:r>
            <a:endParaRPr lang="en-US">
              <a:cs typeface="Calibri"/>
            </a:endParaRPr>
          </a:p>
          <a:p>
            <a:pPr marL="285750" indent="-285750">
              <a:buFont typeface="Arial"/>
              <a:buChar char="•"/>
            </a:pPr>
            <a:r>
              <a:rPr lang="en-US" b="1"/>
              <a:t>Generate synthetic instance</a:t>
            </a:r>
            <a:r>
              <a:rPr lang="en-US"/>
              <a:t>: Create a synthetic instance by interpolating between 𝑥𝑖</a:t>
            </a:r>
            <a:r>
              <a:rPr lang="en-US" i="1"/>
              <a:t>xi</a:t>
            </a:r>
            <a:r>
              <a:rPr lang="en-US"/>
              <a:t>  and 𝑥𝑛𝑛</a:t>
            </a:r>
            <a:r>
              <a:rPr lang="en-US" i="1" err="1"/>
              <a:t>xnn</a:t>
            </a:r>
            <a:r>
              <a:rPr lang="en-US"/>
              <a:t>  using the formula:</a:t>
            </a:r>
            <a:endParaRPr lang="en-US">
              <a:cs typeface="Calibri"/>
            </a:endParaRPr>
          </a:p>
          <a:p>
            <a:pPr algn="ctr"/>
            <a:r>
              <a:rPr lang="en-US"/>
              <a:t>synthetic=𝑥𝑖+𝛿×(𝑥𝑛𝑛−𝑥𝑖)synthetic=</a:t>
            </a:r>
            <a:r>
              <a:rPr lang="en-US" i="1"/>
              <a:t>xi</a:t>
            </a:r>
            <a:r>
              <a:rPr lang="en-US"/>
              <a:t> +</a:t>
            </a:r>
            <a:r>
              <a:rPr lang="en-US" i="1"/>
              <a:t>δ</a:t>
            </a:r>
            <a:r>
              <a:rPr lang="en-US"/>
              <a:t>×(</a:t>
            </a:r>
            <a:r>
              <a:rPr lang="en-US" i="1" err="1"/>
              <a:t>xnn</a:t>
            </a:r>
            <a:r>
              <a:rPr lang="en-US"/>
              <a:t> −</a:t>
            </a:r>
            <a:r>
              <a:rPr lang="en-US" i="1"/>
              <a:t>xi</a:t>
            </a:r>
            <a:r>
              <a:rPr lang="en-US"/>
              <a:t> )</a:t>
            </a:r>
            <a:endParaRPr lang="en-US">
              <a:cs typeface="Calibri"/>
            </a:endParaRPr>
          </a:p>
          <a:p>
            <a:r>
              <a:rPr lang="en-US"/>
              <a:t>where 𝛿</a:t>
            </a:r>
            <a:r>
              <a:rPr lang="en-US" i="1"/>
              <a:t>δ</a:t>
            </a:r>
            <a:r>
              <a:rPr lang="en-US"/>
              <a:t> is a random number between 0 and 1.</a:t>
            </a:r>
            <a:endParaRPr lang="en-US">
              <a:cs typeface="Calibri"/>
            </a:endParaRPr>
          </a:p>
          <a:p>
            <a:r>
              <a:rPr lang="en-US" b="1"/>
              <a:t>Benefits of SMOTE:</a:t>
            </a:r>
            <a:endParaRPr lang="en-US"/>
          </a:p>
          <a:p>
            <a:pPr marL="285750" indent="-285750">
              <a:buFont typeface="Arial"/>
              <a:buChar char="•"/>
            </a:pPr>
            <a:r>
              <a:rPr lang="en-US" b="1"/>
              <a:t>Balances Class Distribution</a:t>
            </a:r>
            <a:r>
              <a:rPr lang="en-US"/>
              <a:t>: By generating synthetic minority class instances, SMOTE helps balance the class distribution, leading to better performance of classification algorithms.</a:t>
            </a:r>
            <a:endParaRPr lang="en-US">
              <a:cs typeface="Calibri"/>
            </a:endParaRPr>
          </a:p>
          <a:p>
            <a:pPr marL="285750" indent="-285750">
              <a:buFont typeface="Arial"/>
              <a:buChar char="•"/>
            </a:pPr>
            <a:r>
              <a:rPr lang="en-US" b="1"/>
              <a:t>Improves Model Performance</a:t>
            </a:r>
            <a:r>
              <a:rPr lang="en-US"/>
              <a:t>: With a more balanced dataset, models are less biased and can perform better on the minority class, improving overall accuracy, recall, and other metrics.</a:t>
            </a:r>
            <a:endParaRPr lang="en-US">
              <a:cs typeface="Calibri"/>
            </a:endParaRPr>
          </a:p>
          <a:p>
            <a:pPr marL="285750" indent="-285750">
              <a:buFont typeface="Arial"/>
              <a:buChar char="•"/>
            </a:pPr>
            <a:r>
              <a:rPr lang="en-US" b="1"/>
              <a:t>Reduces Overfitting</a:t>
            </a:r>
            <a:r>
              <a:rPr lang="en-US"/>
              <a:t>: Unlike simple over-sampling, which duplicates minority class instances, SMOTE generates new, unique instances, reducing the risk of overfitting.</a:t>
            </a:r>
            <a:endParaRPr lang="en-US">
              <a:cs typeface="Calibri"/>
            </a:endParaRPr>
          </a:p>
          <a:p>
            <a:r>
              <a:rPr lang="en-US" b="1"/>
              <a:t>Example Usage in Python: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EB5F39B-2245-4FB3-A168-0D068682D35A}" type="slidenum">
              <a:rPr lang="en-US"/>
              <a:t>16</a:t>
            </a:fld>
            <a:endParaRPr lang="en-US"/>
          </a:p>
        </p:txBody>
      </p:sp>
    </p:spTree>
    <p:extLst>
      <p:ext uri="{BB962C8B-B14F-4D97-AF65-F5344CB8AC3E}">
        <p14:creationId xmlns:p14="http://schemas.microsoft.com/office/powerpoint/2010/main" val="248640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172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customXml" Target="../ink/ink7.xml"/><Relationship Id="rId26" Type="http://schemas.openxmlformats.org/officeDocument/2006/relationships/image" Target="../media/image30.png"/><Relationship Id="rId3" Type="http://schemas.openxmlformats.org/officeDocument/2006/relationships/image" Target="../media/image17.png"/><Relationship Id="rId21" Type="http://schemas.openxmlformats.org/officeDocument/2006/relationships/image" Target="../media/image27.png"/><Relationship Id="rId34"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customXml" Target="../ink/ink4.xml"/><Relationship Id="rId17" Type="http://schemas.openxmlformats.org/officeDocument/2006/relationships/image" Target="../media/image25.png"/><Relationship Id="rId25" Type="http://schemas.openxmlformats.org/officeDocument/2006/relationships/customXml" Target="../ink/ink10.xml"/><Relationship Id="rId33" Type="http://schemas.openxmlformats.org/officeDocument/2006/relationships/customXml" Target="../ink/ink14.xml"/><Relationship Id="rId2" Type="http://schemas.openxmlformats.org/officeDocument/2006/relationships/notesSlide" Target="../notesSlides/notesSlide17.xml"/><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22.png"/><Relationship Id="rId24" Type="http://schemas.openxmlformats.org/officeDocument/2006/relationships/image" Target="../media/image29.png"/><Relationship Id="rId32" Type="http://schemas.openxmlformats.org/officeDocument/2006/relationships/image" Target="../media/image33.png"/><Relationship Id="rId5" Type="http://schemas.openxmlformats.org/officeDocument/2006/relationships/image" Target="../media/image19.png"/><Relationship Id="rId15" Type="http://schemas.openxmlformats.org/officeDocument/2006/relationships/image" Target="../media/image24.png"/><Relationship Id="rId23" Type="http://schemas.openxmlformats.org/officeDocument/2006/relationships/customXml" Target="../ink/ink9.xml"/><Relationship Id="rId28" Type="http://schemas.openxmlformats.org/officeDocument/2006/relationships/image" Target="../media/image31.png"/><Relationship Id="rId36" Type="http://schemas.openxmlformats.org/officeDocument/2006/relationships/image" Target="../media/image35.png"/><Relationship Id="rId10" Type="http://schemas.openxmlformats.org/officeDocument/2006/relationships/customXml" Target="../ink/ink3.xml"/><Relationship Id="rId19" Type="http://schemas.openxmlformats.org/officeDocument/2006/relationships/image" Target="../media/image26.png"/><Relationship Id="rId31" Type="http://schemas.openxmlformats.org/officeDocument/2006/relationships/customXml" Target="../ink/ink13.xml"/><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customXml" Target="../ink/ink5.xml"/><Relationship Id="rId22" Type="http://schemas.openxmlformats.org/officeDocument/2006/relationships/image" Target="../media/image28.png"/><Relationship Id="rId27" Type="http://schemas.openxmlformats.org/officeDocument/2006/relationships/customXml" Target="../ink/ink11.xml"/><Relationship Id="rId30" Type="http://schemas.openxmlformats.org/officeDocument/2006/relationships/image" Target="../media/image32.png"/><Relationship Id="rId35" Type="http://schemas.openxmlformats.org/officeDocument/2006/relationships/customXml" Target="../ink/ink15.xml"/><Relationship Id="rId8" Type="http://schemas.openxmlformats.org/officeDocument/2006/relationships/customXml" Target="../ink/ink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8.png"/><Relationship Id="rId5" Type="http://schemas.openxmlformats.org/officeDocument/2006/relationships/image" Target="../media/image43.png"/><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CC37C1-0560-F4A3-459C-1E4D3B9BB3FF}"/>
              </a:ext>
            </a:extLst>
          </p:cNvPr>
          <p:cNvPicPr>
            <a:picLocks noChangeAspect="1"/>
          </p:cNvPicPr>
          <p:nvPr/>
        </p:nvPicPr>
        <p:blipFill>
          <a:blip r:embed="rId3"/>
          <a:stretch>
            <a:fillRect/>
          </a:stretch>
        </p:blipFill>
        <p:spPr>
          <a:xfrm>
            <a:off x="-1" y="1270000"/>
            <a:ext cx="12203798" cy="4852917"/>
          </a:xfrm>
          <a:prstGeom prst="rect">
            <a:avLst/>
          </a:prstGeom>
        </p:spPr>
      </p:pic>
      <p:sp>
        <p:nvSpPr>
          <p:cNvPr id="2" name="Title 1">
            <a:extLst>
              <a:ext uri="{FF2B5EF4-FFF2-40B4-BE49-F238E27FC236}">
                <a16:creationId xmlns:a16="http://schemas.microsoft.com/office/drawing/2014/main" id="{6E4287DF-1DA8-DB37-314B-0146B428B0C8}"/>
              </a:ext>
            </a:extLst>
          </p:cNvPr>
          <p:cNvSpPr>
            <a:spLocks noGrp="1"/>
          </p:cNvSpPr>
          <p:nvPr>
            <p:ph type="ctrTitle"/>
          </p:nvPr>
        </p:nvSpPr>
        <p:spPr>
          <a:xfrm>
            <a:off x="0" y="848783"/>
            <a:ext cx="12191999" cy="3051706"/>
          </a:xfrm>
          <a:solidFill>
            <a:schemeClr val="bg1">
              <a:lumMod val="95000"/>
              <a:alpha val="85000"/>
            </a:schemeClr>
          </a:solidFill>
        </p:spPr>
        <p:txBody>
          <a:bodyPr anchor="ctr">
            <a:normAutofit/>
          </a:bodyPr>
          <a:lstStyle/>
          <a:p>
            <a:r>
              <a:rPr lang="en-US" sz="6000"/>
              <a:t>IBM Employee </a:t>
            </a:r>
            <a:r>
              <a:rPr lang="en-US"/>
              <a:t>Estimated Value (EEV)</a:t>
            </a:r>
            <a:br>
              <a:rPr lang="en-US" sz="6000"/>
            </a:br>
            <a:r>
              <a:rPr lang="en-US" sz="4000"/>
              <a:t>Increasing average EEV for IBM </a:t>
            </a:r>
            <a:endParaRPr lang="en-SG"/>
          </a:p>
        </p:txBody>
      </p:sp>
      <p:sp>
        <p:nvSpPr>
          <p:cNvPr id="3" name="Subtitle 2">
            <a:extLst>
              <a:ext uri="{FF2B5EF4-FFF2-40B4-BE49-F238E27FC236}">
                <a16:creationId xmlns:a16="http://schemas.microsoft.com/office/drawing/2014/main" id="{A4F5C894-40C3-5A4F-E257-7C91F854145B}"/>
              </a:ext>
            </a:extLst>
          </p:cNvPr>
          <p:cNvSpPr>
            <a:spLocks noGrp="1"/>
          </p:cNvSpPr>
          <p:nvPr>
            <p:ph type="subTitle" idx="1"/>
          </p:nvPr>
        </p:nvSpPr>
        <p:spPr>
          <a:xfrm>
            <a:off x="0" y="3889905"/>
            <a:ext cx="12192000" cy="2968095"/>
          </a:xfrm>
          <a:solidFill>
            <a:schemeClr val="bg1">
              <a:lumMod val="95000"/>
              <a:alpha val="85000"/>
            </a:schemeClr>
          </a:solidFill>
        </p:spPr>
        <p:txBody>
          <a:bodyPr vert="horz" lIns="91440" tIns="45720" rIns="91440" bIns="45720" rtlCol="0" anchor="t">
            <a:noAutofit/>
          </a:bodyPr>
          <a:lstStyle/>
          <a:p>
            <a:pPr>
              <a:lnSpc>
                <a:spcPct val="100000"/>
              </a:lnSpc>
            </a:pPr>
            <a:r>
              <a:rPr lang="en-US" sz="2000" b="1"/>
              <a:t>Group 5</a:t>
            </a:r>
          </a:p>
          <a:p>
            <a:pPr>
              <a:lnSpc>
                <a:spcPct val="100000"/>
              </a:lnSpc>
            </a:pPr>
            <a:r>
              <a:rPr lang="en-US" sz="1800"/>
              <a:t>Fu </a:t>
            </a:r>
            <a:r>
              <a:rPr lang="en-US" sz="1800" err="1"/>
              <a:t>Wanqian</a:t>
            </a:r>
            <a:endParaRPr lang="en-US" sz="1800"/>
          </a:p>
          <a:p>
            <a:pPr>
              <a:lnSpc>
                <a:spcPct val="100000"/>
              </a:lnSpc>
            </a:pPr>
            <a:r>
              <a:rPr lang="en-US" sz="1800"/>
              <a:t>Ho Zi Jun</a:t>
            </a:r>
          </a:p>
          <a:p>
            <a:pPr>
              <a:lnSpc>
                <a:spcPct val="100000"/>
              </a:lnSpc>
            </a:pPr>
            <a:r>
              <a:rPr lang="en-US" sz="1800" err="1"/>
              <a:t>Kuek</a:t>
            </a:r>
            <a:r>
              <a:rPr lang="en-US" sz="1800"/>
              <a:t> Xiao Qi Debbie </a:t>
            </a:r>
          </a:p>
          <a:p>
            <a:pPr>
              <a:lnSpc>
                <a:spcPct val="100000"/>
              </a:lnSpc>
            </a:pPr>
            <a:r>
              <a:rPr lang="en-US" sz="1800"/>
              <a:t>Liang </a:t>
            </a:r>
            <a:r>
              <a:rPr lang="en-US" sz="1800" err="1"/>
              <a:t>Xiuhao</a:t>
            </a:r>
            <a:endParaRPr lang="en-US" sz="1800"/>
          </a:p>
          <a:p>
            <a:pPr>
              <a:lnSpc>
                <a:spcPct val="100000"/>
              </a:lnSpc>
            </a:pPr>
            <a:r>
              <a:rPr lang="en-US" sz="1800"/>
              <a:t>Sarthak Jagdish </a:t>
            </a:r>
            <a:r>
              <a:rPr lang="en-US" sz="1800" err="1"/>
              <a:t>Nagapurkar</a:t>
            </a:r>
            <a:r>
              <a:rPr lang="en-US" sz="1800"/>
              <a:t> </a:t>
            </a:r>
          </a:p>
          <a:p>
            <a:pPr>
              <a:lnSpc>
                <a:spcPct val="100000"/>
              </a:lnSpc>
            </a:pPr>
            <a:r>
              <a:rPr lang="en-US" sz="1800"/>
              <a:t>Zou </a:t>
            </a:r>
            <a:r>
              <a:rPr lang="en-US" sz="1800" err="1"/>
              <a:t>Jiaxun</a:t>
            </a:r>
            <a:endParaRPr lang="en-US" sz="1800"/>
          </a:p>
        </p:txBody>
      </p:sp>
      <p:sp>
        <p:nvSpPr>
          <p:cNvPr id="7" name="TextBox 6">
            <a:extLst>
              <a:ext uri="{FF2B5EF4-FFF2-40B4-BE49-F238E27FC236}">
                <a16:creationId xmlns:a16="http://schemas.microsoft.com/office/drawing/2014/main" id="{D922F14F-33E8-9B33-0A10-8DB1F9723E01}"/>
              </a:ext>
            </a:extLst>
          </p:cNvPr>
          <p:cNvSpPr txBox="1"/>
          <p:nvPr/>
        </p:nvSpPr>
        <p:spPr>
          <a:xfrm>
            <a:off x="391336" y="10987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ea typeface="+mn-lt"/>
                <a:cs typeface="+mn-lt"/>
              </a:rPr>
              <a:t>ISSS621</a:t>
            </a:r>
          </a:p>
          <a:p>
            <a:r>
              <a:rPr lang="en-US" sz="1400" b="1"/>
              <a:t>Data Science for Business</a:t>
            </a:r>
          </a:p>
        </p:txBody>
      </p:sp>
    </p:spTree>
    <p:extLst>
      <p:ext uri="{BB962C8B-B14F-4D97-AF65-F5344CB8AC3E}">
        <p14:creationId xmlns:p14="http://schemas.microsoft.com/office/powerpoint/2010/main" val="2364951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at Is Employee Attrition &amp; How to Reduce It | Traqq Blog">
            <a:extLst>
              <a:ext uri="{FF2B5EF4-FFF2-40B4-BE49-F238E27FC236}">
                <a16:creationId xmlns:a16="http://schemas.microsoft.com/office/drawing/2014/main" id="{C682C903-A697-112B-C309-61F4E5A64C01}"/>
              </a:ext>
            </a:extLst>
          </p:cNvPr>
          <p:cNvPicPr>
            <a:picLocks noChangeAspect="1"/>
          </p:cNvPicPr>
          <p:nvPr/>
        </p:nvPicPr>
        <p:blipFill rotWithShape="1">
          <a:blip r:embed="rId2"/>
          <a:srcRect l="16231" r="13270"/>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3D790-F93D-2762-4BA3-EE617000B976}"/>
              </a:ext>
            </a:extLst>
          </p:cNvPr>
          <p:cNvSpPr>
            <a:spLocks noGrp="1"/>
          </p:cNvSpPr>
          <p:nvPr>
            <p:ph type="title"/>
          </p:nvPr>
        </p:nvSpPr>
        <p:spPr>
          <a:xfrm>
            <a:off x="7935402" y="743447"/>
            <a:ext cx="4156193" cy="3692028"/>
          </a:xfrm>
          <a:noFill/>
        </p:spPr>
        <p:txBody>
          <a:bodyPr vert="horz" lIns="91440" tIns="45720" rIns="91440" bIns="45720" rtlCol="0" anchor="b">
            <a:normAutofit/>
          </a:bodyPr>
          <a:lstStyle/>
          <a:p>
            <a:r>
              <a:rPr lang="en-US" sz="4800"/>
              <a:t>Subobjective 1: </a:t>
            </a:r>
            <a:r>
              <a:rPr lang="en-US" sz="4800" b="0" u="none" strike="noStrike" noProof="0"/>
              <a:t>Lengthen Tenure</a:t>
            </a:r>
            <a:br>
              <a:rPr lang="en-US" sz="4800" b="0"/>
            </a:br>
            <a:endParaRPr lang="en-US" sz="4800"/>
          </a:p>
        </p:txBody>
      </p:sp>
      <p:sp>
        <p:nvSpPr>
          <p:cNvPr id="3" name="Text Placeholder 2">
            <a:extLst>
              <a:ext uri="{FF2B5EF4-FFF2-40B4-BE49-F238E27FC236}">
                <a16:creationId xmlns:a16="http://schemas.microsoft.com/office/drawing/2014/main" id="{97CD4574-03B3-2BFE-4A8B-E79C4E0887BF}"/>
              </a:ext>
            </a:extLst>
          </p:cNvPr>
          <p:cNvSpPr>
            <a:spLocks noGrp="1"/>
          </p:cNvSpPr>
          <p:nvPr>
            <p:ph type="body" idx="1"/>
          </p:nvPr>
        </p:nvSpPr>
        <p:spPr>
          <a:xfrm>
            <a:off x="8075253" y="3951502"/>
            <a:ext cx="3445766" cy="1485319"/>
          </a:xfrm>
          <a:noFill/>
        </p:spPr>
        <p:txBody>
          <a:bodyPr vert="horz" lIns="91440" tIns="45720" rIns="91440" bIns="45720" rtlCol="0">
            <a:normAutofit fontScale="92500"/>
          </a:bodyPr>
          <a:lstStyle/>
          <a:p>
            <a:pPr marL="342900" indent="-342900">
              <a:buFont typeface="Arial" panose="020B0604020202020204" pitchFamily="34" charset="0"/>
              <a:buChar char="•"/>
              <a:defRPr/>
            </a:pPr>
            <a:r>
              <a:rPr lang="en-US" sz="2200">
                <a:solidFill>
                  <a:schemeClr val="tx1"/>
                </a:solidFill>
              </a:rPr>
              <a:t>Identify likelihood of attrition for all employees</a:t>
            </a:r>
          </a:p>
          <a:p>
            <a:pPr marL="342900" indent="-342900">
              <a:buFont typeface="Arial" panose="020B0604020202020204" pitchFamily="34" charset="0"/>
              <a:buChar char="•"/>
              <a:defRPr/>
            </a:pPr>
            <a:r>
              <a:rPr lang="en-US" sz="2200">
                <a:solidFill>
                  <a:schemeClr val="tx1"/>
                </a:solidFill>
              </a:rPr>
              <a:t>Cost of attrition per employee</a:t>
            </a:r>
          </a:p>
        </p:txBody>
      </p:sp>
    </p:spTree>
    <p:extLst>
      <p:ext uri="{BB962C8B-B14F-4D97-AF65-F5344CB8AC3E}">
        <p14:creationId xmlns:p14="http://schemas.microsoft.com/office/powerpoint/2010/main" val="381858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C8F8-BC60-E2A4-2242-FC7A8CDE9D70}"/>
              </a:ext>
            </a:extLst>
          </p:cNvPr>
          <p:cNvSpPr>
            <a:spLocks noGrp="1"/>
          </p:cNvSpPr>
          <p:nvPr>
            <p:ph type="title"/>
          </p:nvPr>
        </p:nvSpPr>
        <p:spPr>
          <a:xfrm>
            <a:off x="334963" y="139387"/>
            <a:ext cx="11550314" cy="893806"/>
          </a:xfrm>
        </p:spPr>
        <p:txBody>
          <a:bodyPr>
            <a:normAutofit/>
          </a:bodyPr>
          <a:lstStyle/>
          <a:p>
            <a:r>
              <a:rPr lang="en-US" sz="3200"/>
              <a:t>Sub-objective 1: Lengthen  Tenure</a:t>
            </a:r>
          </a:p>
        </p:txBody>
      </p:sp>
      <p:sp>
        <p:nvSpPr>
          <p:cNvPr id="3" name="Content Placeholder 2">
            <a:extLst>
              <a:ext uri="{FF2B5EF4-FFF2-40B4-BE49-F238E27FC236}">
                <a16:creationId xmlns:a16="http://schemas.microsoft.com/office/drawing/2014/main" id="{A0F00CF8-8962-7B9D-A249-5BEB732EE8EE}"/>
              </a:ext>
            </a:extLst>
          </p:cNvPr>
          <p:cNvSpPr>
            <a:spLocks noGrp="1"/>
          </p:cNvSpPr>
          <p:nvPr>
            <p:ph idx="1"/>
          </p:nvPr>
        </p:nvSpPr>
        <p:spPr>
          <a:xfrm>
            <a:off x="334960" y="893780"/>
            <a:ext cx="9266239" cy="4987849"/>
          </a:xfrm>
          <a:ln>
            <a:solidFill>
              <a:srgbClr val="002060"/>
            </a:solidFill>
          </a:ln>
        </p:spPr>
        <p:txBody>
          <a:bodyPr vert="horz" lIns="91440" tIns="45720" rIns="91440" bIns="45720" rtlCol="0" anchor="t">
            <a:noAutofit/>
          </a:bodyPr>
          <a:lstStyle/>
          <a:p>
            <a:pPr marL="0" indent="0">
              <a:buNone/>
            </a:pPr>
            <a:r>
              <a:rPr lang="en-US" sz="1600" b="1"/>
              <a:t>Approach: Identify at-risk employees and calculate the cost to IBM if they leave</a:t>
            </a:r>
          </a:p>
          <a:p>
            <a:pPr>
              <a:buFont typeface="Wingdings" panose="05000000000000000000" pitchFamily="2" charset="2"/>
              <a:buChar char="ü"/>
            </a:pPr>
            <a:r>
              <a:rPr lang="en-US" sz="1600"/>
              <a:t>Identify at-risk employees</a:t>
            </a:r>
          </a:p>
          <a:p>
            <a:pPr>
              <a:buFont typeface="Wingdings" panose="05000000000000000000" pitchFamily="2" charset="2"/>
              <a:buChar char="ü"/>
            </a:pPr>
            <a:r>
              <a:rPr lang="en-US" sz="1600"/>
              <a:t>Identify the top factors affecting attrition</a:t>
            </a:r>
          </a:p>
          <a:p>
            <a:pPr>
              <a:buFont typeface="Wingdings" panose="05000000000000000000" pitchFamily="2" charset="2"/>
              <a:buChar char="ü"/>
            </a:pPr>
            <a:r>
              <a:rPr lang="en-US" sz="1600"/>
              <a:t>Link EEV of employees to retention strategy.</a:t>
            </a:r>
          </a:p>
          <a:p>
            <a:pPr>
              <a:buFont typeface="Wingdings" panose="05000000000000000000" pitchFamily="2" charset="2"/>
              <a:buChar char="ü"/>
            </a:pPr>
            <a:endParaRPr lang="en-US" sz="1600"/>
          </a:p>
          <a:p>
            <a:pPr marL="0" indent="0">
              <a:buNone/>
            </a:pPr>
            <a:r>
              <a:rPr lang="en-US" sz="1600" b="1"/>
              <a:t>Data Science Tasks:</a:t>
            </a:r>
          </a:p>
          <a:p>
            <a:pPr marL="342900" indent="-342900">
              <a:buFont typeface="+mj-lt"/>
              <a:buAutoNum type="arabicPeriod"/>
            </a:pPr>
            <a:r>
              <a:rPr lang="en-US" sz="1600"/>
              <a:t>Classify employees as “at-risk” or “not-at-risk” using Predictive Modelling</a:t>
            </a:r>
          </a:p>
          <a:p>
            <a:pPr marL="342900" indent="-342900">
              <a:buFont typeface="+mj-lt"/>
              <a:buAutoNum type="arabicPeriod"/>
            </a:pPr>
            <a:r>
              <a:rPr lang="en-US" sz="1600"/>
              <a:t>Calculate the cost of attrition of employees</a:t>
            </a:r>
          </a:p>
          <a:p>
            <a:pPr marL="342900" indent="-342900">
              <a:buAutoNum type="arabicPeriod" startAt="3"/>
            </a:pPr>
            <a:r>
              <a:rPr lang="en-US" sz="1600"/>
              <a:t>Generate a priority list of employees to retain</a:t>
            </a:r>
          </a:p>
          <a:p>
            <a:pPr marL="342900" indent="-342900">
              <a:buAutoNum type="arabicPeriod" startAt="3"/>
            </a:pPr>
            <a:endParaRPr lang="en-US" sz="1600"/>
          </a:p>
          <a:p>
            <a:pPr marL="342900" indent="-342900">
              <a:buAutoNum type="arabicPeriod" startAt="3"/>
            </a:pPr>
            <a:endParaRPr lang="en-US" sz="1600"/>
          </a:p>
          <a:p>
            <a:pPr marL="0" indent="0">
              <a:buNone/>
            </a:pPr>
            <a:endParaRPr lang="en-US" sz="1600"/>
          </a:p>
          <a:p>
            <a:pPr marL="0" indent="0">
              <a:buNone/>
            </a:pPr>
            <a:r>
              <a:rPr lang="en-US" sz="1600" b="1"/>
              <a:t>Recommendation: Based on the priority list of employees to retain and the top factors affecting attrition craft a retention strategy</a:t>
            </a:r>
          </a:p>
        </p:txBody>
      </p:sp>
      <p:grpSp>
        <p:nvGrpSpPr>
          <p:cNvPr id="5" name="Group 4">
            <a:extLst>
              <a:ext uri="{FF2B5EF4-FFF2-40B4-BE49-F238E27FC236}">
                <a16:creationId xmlns:a16="http://schemas.microsoft.com/office/drawing/2014/main" id="{84A523F2-E3B0-3D4D-5E6B-2B7BD6D4F5B6}"/>
              </a:ext>
            </a:extLst>
          </p:cNvPr>
          <p:cNvGrpSpPr/>
          <p:nvPr/>
        </p:nvGrpSpPr>
        <p:grpSpPr>
          <a:xfrm>
            <a:off x="10051361" y="591590"/>
            <a:ext cx="1833916" cy="5765851"/>
            <a:chOff x="10058047" y="890588"/>
            <a:chExt cx="1833916" cy="5765851"/>
          </a:xfrm>
        </p:grpSpPr>
        <p:sp>
          <p:nvSpPr>
            <p:cNvPr id="6" name="Arrow: Down 5">
              <a:extLst>
                <a:ext uri="{FF2B5EF4-FFF2-40B4-BE49-F238E27FC236}">
                  <a16:creationId xmlns:a16="http://schemas.microsoft.com/office/drawing/2014/main" id="{5AA8FD46-2160-7617-0536-182DB82E7CE1}"/>
                </a:ext>
              </a:extLst>
            </p:cNvPr>
            <p:cNvSpPr/>
            <p:nvPr/>
          </p:nvSpPr>
          <p:spPr>
            <a:xfrm>
              <a:off x="10337119" y="1295400"/>
              <a:ext cx="1309688" cy="5361039"/>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ounded Rectangle 13">
              <a:extLst>
                <a:ext uri="{FF2B5EF4-FFF2-40B4-BE49-F238E27FC236}">
                  <a16:creationId xmlns:a16="http://schemas.microsoft.com/office/drawing/2014/main" id="{C3A9693B-70D1-5737-0F76-984F422857D1}"/>
                </a:ext>
              </a:extLst>
            </p:cNvPr>
            <p:cNvSpPr/>
            <p:nvPr/>
          </p:nvSpPr>
          <p:spPr>
            <a:xfrm>
              <a:off x="10091963" y="1693355"/>
              <a:ext cx="1800000" cy="900000"/>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1:</a:t>
              </a:r>
            </a:p>
            <a:p>
              <a:r>
                <a:rPr lang="en-US" sz="1200">
                  <a:ea typeface="+mn-lt"/>
                  <a:cs typeface="+mn-lt"/>
                </a:rPr>
                <a:t>Lengthen tenure</a:t>
              </a:r>
              <a:endParaRPr lang="en-US" sz="1200"/>
            </a:p>
          </p:txBody>
        </p:sp>
        <p:sp>
          <p:nvSpPr>
            <p:cNvPr id="10" name="Rounded Rectangle 13">
              <a:extLst>
                <a:ext uri="{FF2B5EF4-FFF2-40B4-BE49-F238E27FC236}">
                  <a16:creationId xmlns:a16="http://schemas.microsoft.com/office/drawing/2014/main" id="{CBC17681-78C2-554D-5017-D60E8BA0D809}"/>
                </a:ext>
              </a:extLst>
            </p:cNvPr>
            <p:cNvSpPr/>
            <p:nvPr/>
          </p:nvSpPr>
          <p:spPr>
            <a:xfrm>
              <a:off x="10091963" y="277390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the likelihood of attrition for all employees </a:t>
              </a:r>
            </a:p>
          </p:txBody>
        </p:sp>
        <p:sp>
          <p:nvSpPr>
            <p:cNvPr id="11" name="Rounded Rectangle 13">
              <a:extLst>
                <a:ext uri="{FF2B5EF4-FFF2-40B4-BE49-F238E27FC236}">
                  <a16:creationId xmlns:a16="http://schemas.microsoft.com/office/drawing/2014/main" id="{BDBB5789-1322-8799-65BC-66F2212E72ED}"/>
                </a:ext>
              </a:extLst>
            </p:cNvPr>
            <p:cNvSpPr/>
            <p:nvPr/>
          </p:nvSpPr>
          <p:spPr>
            <a:xfrm>
              <a:off x="10091963" y="3848381"/>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Calculate the cost of attrition for at-risk employees</a:t>
              </a:r>
            </a:p>
          </p:txBody>
        </p:sp>
        <p:sp>
          <p:nvSpPr>
            <p:cNvPr id="12" name="Rounded Rectangle 13">
              <a:extLst>
                <a:ext uri="{FF2B5EF4-FFF2-40B4-BE49-F238E27FC236}">
                  <a16:creationId xmlns:a16="http://schemas.microsoft.com/office/drawing/2014/main" id="{C791B255-7E84-652C-591B-CF988B793951}"/>
                </a:ext>
              </a:extLst>
            </p:cNvPr>
            <p:cNvSpPr/>
            <p:nvPr/>
          </p:nvSpPr>
          <p:spPr>
            <a:xfrm>
              <a:off x="10091963" y="890588"/>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Cost of Attrition</a:t>
              </a:r>
            </a:p>
          </p:txBody>
        </p:sp>
        <p:sp>
          <p:nvSpPr>
            <p:cNvPr id="13" name="Rounded Rectangle 13">
              <a:extLst>
                <a:ext uri="{FF2B5EF4-FFF2-40B4-BE49-F238E27FC236}">
                  <a16:creationId xmlns:a16="http://schemas.microsoft.com/office/drawing/2014/main" id="{7B166C86-C00D-624D-D700-939022AC697C}"/>
                </a:ext>
              </a:extLst>
            </p:cNvPr>
            <p:cNvSpPr/>
            <p:nvPr/>
          </p:nvSpPr>
          <p:spPr>
            <a:xfrm>
              <a:off x="10058047" y="4922862"/>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Management decision for targeted efforts for retention of at-risk employees</a:t>
              </a:r>
              <a:endParaRPr lang="en-US"/>
            </a:p>
          </p:txBody>
        </p:sp>
      </p:grpSp>
    </p:spTree>
    <p:extLst>
      <p:ext uri="{BB962C8B-B14F-4D97-AF65-F5344CB8AC3E}">
        <p14:creationId xmlns:p14="http://schemas.microsoft.com/office/powerpoint/2010/main" val="2128139539"/>
      </p:ext>
    </p:extLst>
  </p:cSld>
  <p:clrMapOvr>
    <a:masterClrMapping/>
  </p:clrMapOvr>
  <mc:AlternateContent xmlns:mc="http://schemas.openxmlformats.org/markup-compatibility/2006" xmlns:p14="http://schemas.microsoft.com/office/powerpoint/2010/main">
    <mc:Choice Requires="p14">
      <p:transition spd="slow" p14:dur="2000" advTm="44562"/>
    </mc:Choice>
    <mc:Fallback xmlns="">
      <p:transition spd="slow" advTm="4456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E8D4F4C-CD2D-9505-5DD8-345BF8960925}"/>
              </a:ext>
            </a:extLst>
          </p:cNvPr>
          <p:cNvSpPr>
            <a:spLocks noGrp="1"/>
          </p:cNvSpPr>
          <p:nvPr>
            <p:ph type="title"/>
          </p:nvPr>
        </p:nvSpPr>
        <p:spPr>
          <a:xfrm>
            <a:off x="347887" y="278847"/>
            <a:ext cx="9458628" cy="445869"/>
          </a:xfrm>
        </p:spPr>
        <p:txBody>
          <a:bodyPr>
            <a:noAutofit/>
          </a:bodyPr>
          <a:lstStyle/>
          <a:p>
            <a:r>
              <a:rPr lang="en-US" sz="3200"/>
              <a:t>Exploring factors affecting attrition</a:t>
            </a:r>
            <a:endParaRPr lang="en-IN" sz="3200"/>
          </a:p>
        </p:txBody>
      </p:sp>
      <p:pic>
        <p:nvPicPr>
          <p:cNvPr id="16" name="Content Placeholder 12" descr="A graph showing the amount of income by attrition&#10;&#10;Description automatically generated">
            <a:extLst>
              <a:ext uri="{FF2B5EF4-FFF2-40B4-BE49-F238E27FC236}">
                <a16:creationId xmlns:a16="http://schemas.microsoft.com/office/drawing/2014/main" id="{08F2BF0F-6FAE-83AD-57E0-547AE686644A}"/>
              </a:ext>
            </a:extLst>
          </p:cNvPr>
          <p:cNvPicPr>
            <a:picLocks noGrp="1" noChangeAspect="1"/>
          </p:cNvPicPr>
          <p:nvPr>
            <p:ph idx="1"/>
          </p:nvPr>
        </p:nvPicPr>
        <p:blipFill>
          <a:blip r:embed="rId3"/>
          <a:stretch>
            <a:fillRect/>
          </a:stretch>
        </p:blipFill>
        <p:spPr>
          <a:xfrm>
            <a:off x="5567515" y="1430389"/>
            <a:ext cx="4555145" cy="2824191"/>
          </a:xfrm>
        </p:spPr>
      </p:pic>
      <p:pic>
        <p:nvPicPr>
          <p:cNvPr id="8" name="Picture 7" descr="A graph with blue and orange bars&#10;&#10;Description automatically generated">
            <a:extLst>
              <a:ext uri="{FF2B5EF4-FFF2-40B4-BE49-F238E27FC236}">
                <a16:creationId xmlns:a16="http://schemas.microsoft.com/office/drawing/2014/main" id="{D6C97AA2-6DAF-1051-8F70-45E8EE21FA24}"/>
              </a:ext>
            </a:extLst>
          </p:cNvPr>
          <p:cNvPicPr>
            <a:picLocks noChangeAspect="1"/>
          </p:cNvPicPr>
          <p:nvPr/>
        </p:nvPicPr>
        <p:blipFill>
          <a:blip r:embed="rId4"/>
          <a:stretch>
            <a:fillRect/>
          </a:stretch>
        </p:blipFill>
        <p:spPr>
          <a:xfrm>
            <a:off x="1126992" y="1605070"/>
            <a:ext cx="3209034" cy="2415680"/>
          </a:xfrm>
          <a:prstGeom prst="rect">
            <a:avLst/>
          </a:prstGeom>
        </p:spPr>
      </p:pic>
      <p:grpSp>
        <p:nvGrpSpPr>
          <p:cNvPr id="10" name="Group 9">
            <a:extLst>
              <a:ext uri="{FF2B5EF4-FFF2-40B4-BE49-F238E27FC236}">
                <a16:creationId xmlns:a16="http://schemas.microsoft.com/office/drawing/2014/main" id="{FE74EB78-0327-F274-E9CF-D10D6F0206EB}"/>
              </a:ext>
            </a:extLst>
          </p:cNvPr>
          <p:cNvGrpSpPr/>
          <p:nvPr/>
        </p:nvGrpSpPr>
        <p:grpSpPr>
          <a:xfrm>
            <a:off x="10017756" y="861091"/>
            <a:ext cx="1833916" cy="5765851"/>
            <a:chOff x="10058047" y="890588"/>
            <a:chExt cx="1833916" cy="5765851"/>
          </a:xfrm>
        </p:grpSpPr>
        <p:sp>
          <p:nvSpPr>
            <p:cNvPr id="6" name="Arrow: Down 5">
              <a:extLst>
                <a:ext uri="{FF2B5EF4-FFF2-40B4-BE49-F238E27FC236}">
                  <a16:creationId xmlns:a16="http://schemas.microsoft.com/office/drawing/2014/main" id="{FDA58C21-4059-7CBA-FB86-CDACB6000B6F}"/>
                </a:ext>
              </a:extLst>
            </p:cNvPr>
            <p:cNvSpPr/>
            <p:nvPr/>
          </p:nvSpPr>
          <p:spPr>
            <a:xfrm>
              <a:off x="10337119" y="1295400"/>
              <a:ext cx="1309688" cy="5361039"/>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13">
              <a:extLst>
                <a:ext uri="{FF2B5EF4-FFF2-40B4-BE49-F238E27FC236}">
                  <a16:creationId xmlns:a16="http://schemas.microsoft.com/office/drawing/2014/main" id="{85957571-66BC-F9E9-B6D0-E549426EBDF0}"/>
                </a:ext>
              </a:extLst>
            </p:cNvPr>
            <p:cNvSpPr/>
            <p:nvPr/>
          </p:nvSpPr>
          <p:spPr>
            <a:xfrm>
              <a:off x="10091963" y="169335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1:</a:t>
              </a:r>
            </a:p>
            <a:p>
              <a:r>
                <a:rPr lang="en-US" sz="1200">
                  <a:ea typeface="+mn-lt"/>
                  <a:cs typeface="+mn-lt"/>
                </a:rPr>
                <a:t>Lengthen tenure</a:t>
              </a:r>
              <a:endParaRPr lang="en-US" sz="1200"/>
            </a:p>
          </p:txBody>
        </p:sp>
        <p:sp>
          <p:nvSpPr>
            <p:cNvPr id="11" name="Rounded Rectangle 13">
              <a:extLst>
                <a:ext uri="{FF2B5EF4-FFF2-40B4-BE49-F238E27FC236}">
                  <a16:creationId xmlns:a16="http://schemas.microsoft.com/office/drawing/2014/main" id="{82683271-4DB4-2E19-C2B0-5B6B95B535F4}"/>
                </a:ext>
              </a:extLst>
            </p:cNvPr>
            <p:cNvSpPr/>
            <p:nvPr/>
          </p:nvSpPr>
          <p:spPr>
            <a:xfrm>
              <a:off x="10091963" y="2773900"/>
              <a:ext cx="1800000" cy="900000"/>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the likelihood of attrition for all employees </a:t>
              </a:r>
            </a:p>
          </p:txBody>
        </p:sp>
        <p:sp>
          <p:nvSpPr>
            <p:cNvPr id="13" name="Rounded Rectangle 13">
              <a:extLst>
                <a:ext uri="{FF2B5EF4-FFF2-40B4-BE49-F238E27FC236}">
                  <a16:creationId xmlns:a16="http://schemas.microsoft.com/office/drawing/2014/main" id="{9AE96545-F6C9-FD36-D599-4BBADD23B445}"/>
                </a:ext>
              </a:extLst>
            </p:cNvPr>
            <p:cNvSpPr/>
            <p:nvPr/>
          </p:nvSpPr>
          <p:spPr>
            <a:xfrm>
              <a:off x="10091963" y="3848381"/>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Calculate the cost of attrition for at-risk employees</a:t>
              </a:r>
            </a:p>
          </p:txBody>
        </p:sp>
        <p:sp>
          <p:nvSpPr>
            <p:cNvPr id="15" name="Rounded Rectangle 13">
              <a:extLst>
                <a:ext uri="{FF2B5EF4-FFF2-40B4-BE49-F238E27FC236}">
                  <a16:creationId xmlns:a16="http://schemas.microsoft.com/office/drawing/2014/main" id="{78E051F2-6BF5-051E-F7BB-EAC8F37A1AD1}"/>
                </a:ext>
              </a:extLst>
            </p:cNvPr>
            <p:cNvSpPr/>
            <p:nvPr/>
          </p:nvSpPr>
          <p:spPr>
            <a:xfrm>
              <a:off x="10091963" y="890588"/>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Cost of Attrition</a:t>
              </a:r>
            </a:p>
          </p:txBody>
        </p:sp>
        <p:sp>
          <p:nvSpPr>
            <p:cNvPr id="2" name="Rounded Rectangle 13">
              <a:extLst>
                <a:ext uri="{FF2B5EF4-FFF2-40B4-BE49-F238E27FC236}">
                  <a16:creationId xmlns:a16="http://schemas.microsoft.com/office/drawing/2014/main" id="{7E7F5BF3-C3BD-7D16-16E3-3E67E284FADB}"/>
                </a:ext>
              </a:extLst>
            </p:cNvPr>
            <p:cNvSpPr/>
            <p:nvPr/>
          </p:nvSpPr>
          <p:spPr>
            <a:xfrm>
              <a:off x="10058047" y="4922862"/>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Management decision for targeted efforts for retention of at-risk employees</a:t>
              </a:r>
              <a:endParaRPr lang="en-US"/>
            </a:p>
          </p:txBody>
        </p:sp>
      </p:grpSp>
      <p:sp>
        <p:nvSpPr>
          <p:cNvPr id="17" name="TextBox 16">
            <a:extLst>
              <a:ext uri="{FF2B5EF4-FFF2-40B4-BE49-F238E27FC236}">
                <a16:creationId xmlns:a16="http://schemas.microsoft.com/office/drawing/2014/main" id="{EF8EE201-C5D0-2EC3-4955-501959641850}"/>
              </a:ext>
            </a:extLst>
          </p:cNvPr>
          <p:cNvSpPr txBox="1"/>
          <p:nvPr/>
        </p:nvSpPr>
        <p:spPr>
          <a:xfrm>
            <a:off x="347887" y="848780"/>
            <a:ext cx="9221030" cy="646331"/>
          </a:xfrm>
          <a:prstGeom prst="rect">
            <a:avLst/>
          </a:prstGeom>
          <a:noFill/>
        </p:spPr>
        <p:txBody>
          <a:bodyPr wrap="square">
            <a:spAutoFit/>
          </a:bodyPr>
          <a:lstStyle/>
          <a:p>
            <a:r>
              <a:rPr lang="en-SG" b="1"/>
              <a:t>Overall Observations</a:t>
            </a:r>
            <a:r>
              <a:rPr lang="en-US" b="1"/>
              <a:t>: Higher Attrition in Employees working overtime and those having lower monthly salaries</a:t>
            </a:r>
            <a:endParaRPr lang="en-SG" b="1"/>
          </a:p>
        </p:txBody>
      </p:sp>
      <p:graphicFrame>
        <p:nvGraphicFramePr>
          <p:cNvPr id="18" name="Table 17">
            <a:extLst>
              <a:ext uri="{FF2B5EF4-FFF2-40B4-BE49-F238E27FC236}">
                <a16:creationId xmlns:a16="http://schemas.microsoft.com/office/drawing/2014/main" id="{FF1EA5F8-2B0E-7512-DA54-038FA33F079B}"/>
              </a:ext>
            </a:extLst>
          </p:cNvPr>
          <p:cNvGraphicFramePr>
            <a:graphicFrameLocks noGrp="1"/>
          </p:cNvGraphicFramePr>
          <p:nvPr>
            <p:extLst>
              <p:ext uri="{D42A27DB-BD31-4B8C-83A1-F6EECF244321}">
                <p14:modId xmlns:p14="http://schemas.microsoft.com/office/powerpoint/2010/main" val="605123020"/>
              </p:ext>
            </p:extLst>
          </p:nvPr>
        </p:nvGraphicFramePr>
        <p:xfrm>
          <a:off x="374244" y="4340125"/>
          <a:ext cx="9162037" cy="1453240"/>
        </p:xfrm>
        <a:graphic>
          <a:graphicData uri="http://schemas.openxmlformats.org/drawingml/2006/table">
            <a:tbl>
              <a:tblPr firstRow="1" bandRow="1">
                <a:tableStyleId>{5C22544A-7EE6-4342-B048-85BDC9FD1C3A}</a:tableStyleId>
              </a:tblPr>
              <a:tblGrid>
                <a:gridCol w="1366139">
                  <a:extLst>
                    <a:ext uri="{9D8B030D-6E8A-4147-A177-3AD203B41FA5}">
                      <a16:colId xmlns:a16="http://schemas.microsoft.com/office/drawing/2014/main" val="3330686427"/>
                    </a:ext>
                  </a:extLst>
                </a:gridCol>
                <a:gridCol w="3987215">
                  <a:extLst>
                    <a:ext uri="{9D8B030D-6E8A-4147-A177-3AD203B41FA5}">
                      <a16:colId xmlns:a16="http://schemas.microsoft.com/office/drawing/2014/main" val="1351564401"/>
                    </a:ext>
                  </a:extLst>
                </a:gridCol>
                <a:gridCol w="3808683">
                  <a:extLst>
                    <a:ext uri="{9D8B030D-6E8A-4147-A177-3AD203B41FA5}">
                      <a16:colId xmlns:a16="http://schemas.microsoft.com/office/drawing/2014/main" val="1498324732"/>
                    </a:ext>
                  </a:extLst>
                </a:gridCol>
              </a:tblGrid>
              <a:tr h="262617">
                <a:tc>
                  <a:txBody>
                    <a:bodyPr/>
                    <a:lstStyle/>
                    <a:p>
                      <a:r>
                        <a:rPr lang="en-US" sz="1400"/>
                        <a:t>Factor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400"/>
                        <a:t>Observation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400"/>
                        <a:t>Interpretation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64399614"/>
                  </a:ext>
                </a:extLst>
              </a:tr>
              <a:tr h="630280">
                <a:tc>
                  <a:txBody>
                    <a:bodyPr/>
                    <a:lstStyle/>
                    <a:p>
                      <a:r>
                        <a:rPr lang="en-US" sz="1400"/>
                        <a:t>Overtime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a:buChar char="•"/>
                      </a:pPr>
                      <a:r>
                        <a:rPr lang="en-US" sz="1400"/>
                        <a:t>30% of employees working overtime leave the company compared to 10% for those staying.</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lvl="0" indent="-285750">
                        <a:buFont typeface="Arial"/>
                        <a:buChar char="•"/>
                      </a:pPr>
                      <a:r>
                        <a:rPr lang="en-US" sz="1400" b="0" i="0" u="none" strike="noStrike" baseline="0" noProof="0">
                          <a:solidFill>
                            <a:srgbClr val="000000"/>
                          </a:solidFill>
                          <a:latin typeface="Aptos"/>
                        </a:rPr>
                        <a:t>Work-life balance may be a significant factor causing attrition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978718323"/>
                  </a:ext>
                </a:extLst>
              </a:tr>
              <a:tr h="446449">
                <a:tc>
                  <a:txBody>
                    <a:bodyPr/>
                    <a:lstStyle/>
                    <a:p>
                      <a:r>
                        <a:rPr lang="en-US" sz="1400"/>
                        <a:t>Monthly Income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a:buChar char="•"/>
                      </a:pPr>
                      <a:r>
                        <a:rPr lang="en-US" sz="1400"/>
                        <a:t>Median monthly salary of employees leaving is roughly 2000$ lower than ones staying.</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a:buChar char="•"/>
                      </a:pPr>
                      <a:r>
                        <a:rPr lang="en-US" sz="1400"/>
                        <a:t>Employees probably leave if they perceive themselves as underpaid</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13806791"/>
                  </a:ext>
                </a:extLst>
              </a:tr>
            </a:tbl>
          </a:graphicData>
        </a:graphic>
      </p:graphicFrame>
      <p:sp>
        <p:nvSpPr>
          <p:cNvPr id="20" name="Rectangle 19">
            <a:extLst>
              <a:ext uri="{FF2B5EF4-FFF2-40B4-BE49-F238E27FC236}">
                <a16:creationId xmlns:a16="http://schemas.microsoft.com/office/drawing/2014/main" id="{43A6D5B0-C21D-954B-1284-80D9829D179A}"/>
              </a:ext>
            </a:extLst>
          </p:cNvPr>
          <p:cNvSpPr/>
          <p:nvPr/>
        </p:nvSpPr>
        <p:spPr>
          <a:xfrm>
            <a:off x="2731509" y="3115083"/>
            <a:ext cx="770129" cy="6463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8876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7644-10A1-C098-8565-219C2D0AFF47}"/>
              </a:ext>
            </a:extLst>
          </p:cNvPr>
          <p:cNvSpPr>
            <a:spLocks noGrp="1"/>
          </p:cNvSpPr>
          <p:nvPr>
            <p:ph type="title"/>
          </p:nvPr>
        </p:nvSpPr>
        <p:spPr>
          <a:xfrm>
            <a:off x="334963" y="145306"/>
            <a:ext cx="9542525" cy="618427"/>
          </a:xfrm>
        </p:spPr>
        <p:txBody>
          <a:bodyPr>
            <a:normAutofit/>
          </a:bodyPr>
          <a:lstStyle/>
          <a:p>
            <a:r>
              <a:rPr lang="en-US" sz="3200">
                <a:ea typeface="+mj-lt"/>
                <a:cs typeface="+mj-lt"/>
              </a:rPr>
              <a:t>Exploring factors affecting attrition</a:t>
            </a:r>
            <a:endParaRPr lang="en-US" sz="3200"/>
          </a:p>
        </p:txBody>
      </p:sp>
      <p:sp>
        <p:nvSpPr>
          <p:cNvPr id="3" name="Content Placeholder 2">
            <a:extLst>
              <a:ext uri="{FF2B5EF4-FFF2-40B4-BE49-F238E27FC236}">
                <a16:creationId xmlns:a16="http://schemas.microsoft.com/office/drawing/2014/main" id="{8DE2D71E-4012-3553-F5D8-C86D5FA4D323}"/>
              </a:ext>
            </a:extLst>
          </p:cNvPr>
          <p:cNvSpPr>
            <a:spLocks noGrp="1"/>
          </p:cNvSpPr>
          <p:nvPr>
            <p:ph idx="1"/>
          </p:nvPr>
        </p:nvSpPr>
        <p:spPr>
          <a:xfrm>
            <a:off x="8782986" y="1151068"/>
            <a:ext cx="3570158" cy="4451272"/>
          </a:xfrm>
        </p:spPr>
        <p:txBody>
          <a:bodyPr vert="horz" lIns="91440" tIns="45720" rIns="91440" bIns="45720" rtlCol="0" anchor="t">
            <a:normAutofit/>
          </a:bodyPr>
          <a:lstStyle/>
          <a:p>
            <a:endParaRPr lang="en-US"/>
          </a:p>
          <a:p>
            <a:pPr marL="0" indent="0">
              <a:buNone/>
            </a:pPr>
            <a:endParaRPr lang="en-US"/>
          </a:p>
        </p:txBody>
      </p:sp>
      <p:graphicFrame>
        <p:nvGraphicFramePr>
          <p:cNvPr id="9" name="Table 8">
            <a:extLst>
              <a:ext uri="{FF2B5EF4-FFF2-40B4-BE49-F238E27FC236}">
                <a16:creationId xmlns:a16="http://schemas.microsoft.com/office/drawing/2014/main" id="{FA9F3AC2-7682-CA44-8E9A-1B2299FD3E6C}"/>
              </a:ext>
            </a:extLst>
          </p:cNvPr>
          <p:cNvGraphicFramePr>
            <a:graphicFrameLocks noGrp="1"/>
          </p:cNvGraphicFramePr>
          <p:nvPr>
            <p:extLst>
              <p:ext uri="{D42A27DB-BD31-4B8C-83A1-F6EECF244321}">
                <p14:modId xmlns:p14="http://schemas.microsoft.com/office/powerpoint/2010/main" val="1616319766"/>
              </p:ext>
            </p:extLst>
          </p:nvPr>
        </p:nvGraphicFramePr>
        <p:xfrm>
          <a:off x="334963" y="4195006"/>
          <a:ext cx="9474693" cy="1649720"/>
        </p:xfrm>
        <a:graphic>
          <a:graphicData uri="http://schemas.openxmlformats.org/drawingml/2006/table">
            <a:tbl>
              <a:tblPr firstRow="1" bandRow="1">
                <a:tableStyleId>{5C22544A-7EE6-4342-B048-85BDC9FD1C3A}</a:tableStyleId>
              </a:tblPr>
              <a:tblGrid>
                <a:gridCol w="1412759">
                  <a:extLst>
                    <a:ext uri="{9D8B030D-6E8A-4147-A177-3AD203B41FA5}">
                      <a16:colId xmlns:a16="http://schemas.microsoft.com/office/drawing/2014/main" val="3330686427"/>
                    </a:ext>
                  </a:extLst>
                </a:gridCol>
                <a:gridCol w="4123280">
                  <a:extLst>
                    <a:ext uri="{9D8B030D-6E8A-4147-A177-3AD203B41FA5}">
                      <a16:colId xmlns:a16="http://schemas.microsoft.com/office/drawing/2014/main" val="1351564401"/>
                    </a:ext>
                  </a:extLst>
                </a:gridCol>
                <a:gridCol w="3938654">
                  <a:extLst>
                    <a:ext uri="{9D8B030D-6E8A-4147-A177-3AD203B41FA5}">
                      <a16:colId xmlns:a16="http://schemas.microsoft.com/office/drawing/2014/main" val="1498324732"/>
                    </a:ext>
                  </a:extLst>
                </a:gridCol>
              </a:tblGrid>
              <a:tr h="244531">
                <a:tc>
                  <a:txBody>
                    <a:bodyPr/>
                    <a:lstStyle/>
                    <a:p>
                      <a:r>
                        <a:rPr lang="en-US" sz="1400"/>
                        <a:t>Factor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400"/>
                        <a:t>Observation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400"/>
                        <a:t>Interpretation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64399614"/>
                  </a:ext>
                </a:extLst>
              </a:tr>
              <a:tr h="758046">
                <a:tc>
                  <a:txBody>
                    <a:bodyPr/>
                    <a:lstStyle/>
                    <a:p>
                      <a:r>
                        <a:rPr lang="en-US" sz="1400"/>
                        <a:t>Marital Status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a:buChar char="•"/>
                      </a:pPr>
                      <a:r>
                        <a:rPr lang="en-US" sz="1400"/>
                        <a:t>26% significant portion of single employees left the company</a:t>
                      </a:r>
                    </a:p>
                    <a:p>
                      <a:pPr marL="285750" indent="-285750">
                        <a:buFont typeface="Arial"/>
                        <a:buChar char="•"/>
                      </a:pPr>
                      <a:r>
                        <a:rPr lang="en-US" sz="1400"/>
                        <a:t>Highest compared to other marital status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lvl="0" indent="-285750">
                        <a:buFont typeface="Arial"/>
                        <a:buChar char="•"/>
                      </a:pPr>
                      <a:r>
                        <a:rPr lang="en-US" sz="1400" b="0" i="0" u="none" strike="noStrike" baseline="0" noProof="0">
                          <a:solidFill>
                            <a:srgbClr val="000000"/>
                          </a:solidFill>
                          <a:latin typeface="Aptos"/>
                        </a:rPr>
                        <a:t>Singles might be leaving due to needing a different work environment or job satisfaction</a:t>
                      </a: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978718323"/>
                  </a:ext>
                </a:extLst>
              </a:tr>
              <a:tr h="586874">
                <a:tc>
                  <a:txBody>
                    <a:bodyPr/>
                    <a:lstStyle/>
                    <a:p>
                      <a:r>
                        <a:rPr lang="en-US" sz="1400"/>
                        <a:t>Age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a:buChar char="•"/>
                      </a:pPr>
                      <a:r>
                        <a:rPr lang="en-US" sz="1400"/>
                        <a:t>Median age of employees leaving the company is 32 as compared to 36 for others.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a:buChar char="•"/>
                      </a:pPr>
                      <a:r>
                        <a:rPr lang="en-US" sz="1400"/>
                        <a:t>Older employees might be staying due to job stability or due to family responsibilities.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13806791"/>
                  </a:ext>
                </a:extLst>
              </a:tr>
            </a:tbl>
          </a:graphicData>
        </a:graphic>
      </p:graphicFrame>
      <p:sp>
        <p:nvSpPr>
          <p:cNvPr id="7" name="TextBox 6">
            <a:extLst>
              <a:ext uri="{FF2B5EF4-FFF2-40B4-BE49-F238E27FC236}">
                <a16:creationId xmlns:a16="http://schemas.microsoft.com/office/drawing/2014/main" id="{AE81B7ED-87A4-4EE2-3C98-5291A5124B42}"/>
              </a:ext>
            </a:extLst>
          </p:cNvPr>
          <p:cNvSpPr txBox="1"/>
          <p:nvPr/>
        </p:nvSpPr>
        <p:spPr>
          <a:xfrm>
            <a:off x="334961" y="689403"/>
            <a:ext cx="11237446" cy="646331"/>
          </a:xfrm>
          <a:prstGeom prst="rect">
            <a:avLst/>
          </a:prstGeom>
          <a:noFill/>
        </p:spPr>
        <p:txBody>
          <a:bodyPr wrap="square" lIns="91440" tIns="45720" rIns="91440" bIns="45720" rtlCol="0" anchor="t">
            <a:spAutoFit/>
          </a:bodyPr>
          <a:lstStyle/>
          <a:p>
            <a:r>
              <a:rPr lang="en-SG"/>
              <a:t>Overall Observation</a:t>
            </a:r>
            <a:r>
              <a:rPr lang="en-US"/>
              <a:t>: </a:t>
            </a:r>
            <a:r>
              <a:rPr lang="en-SG" b="1"/>
              <a:t>High Attrition in Singles as well as younger employees. </a:t>
            </a:r>
          </a:p>
          <a:p>
            <a:endParaRPr lang="en-SG"/>
          </a:p>
        </p:txBody>
      </p:sp>
      <p:pic>
        <p:nvPicPr>
          <p:cNvPr id="4" name="Picture 3">
            <a:extLst>
              <a:ext uri="{FF2B5EF4-FFF2-40B4-BE49-F238E27FC236}">
                <a16:creationId xmlns:a16="http://schemas.microsoft.com/office/drawing/2014/main" id="{7707A2C6-953E-B691-754C-3FF9CDF257BD}"/>
              </a:ext>
            </a:extLst>
          </p:cNvPr>
          <p:cNvPicPr>
            <a:picLocks noChangeAspect="1"/>
          </p:cNvPicPr>
          <p:nvPr/>
        </p:nvPicPr>
        <p:blipFill>
          <a:blip r:embed="rId2"/>
          <a:stretch>
            <a:fillRect/>
          </a:stretch>
        </p:blipFill>
        <p:spPr>
          <a:xfrm>
            <a:off x="1187128" y="1151068"/>
            <a:ext cx="4224310" cy="3019788"/>
          </a:xfrm>
          <a:prstGeom prst="rect">
            <a:avLst/>
          </a:prstGeom>
        </p:spPr>
      </p:pic>
      <p:pic>
        <p:nvPicPr>
          <p:cNvPr id="8" name="Picture 7">
            <a:extLst>
              <a:ext uri="{FF2B5EF4-FFF2-40B4-BE49-F238E27FC236}">
                <a16:creationId xmlns:a16="http://schemas.microsoft.com/office/drawing/2014/main" id="{7BF3D3E0-FEA9-7184-6E31-3DCA25E2F33A}"/>
              </a:ext>
            </a:extLst>
          </p:cNvPr>
          <p:cNvPicPr>
            <a:picLocks noChangeAspect="1"/>
          </p:cNvPicPr>
          <p:nvPr/>
        </p:nvPicPr>
        <p:blipFill>
          <a:blip r:embed="rId3"/>
          <a:stretch>
            <a:fillRect/>
          </a:stretch>
        </p:blipFill>
        <p:spPr>
          <a:xfrm>
            <a:off x="5622678" y="1128684"/>
            <a:ext cx="4001634" cy="2851890"/>
          </a:xfrm>
          <a:prstGeom prst="rect">
            <a:avLst/>
          </a:prstGeom>
        </p:spPr>
      </p:pic>
      <p:grpSp>
        <p:nvGrpSpPr>
          <p:cNvPr id="18" name="Group 17">
            <a:extLst>
              <a:ext uri="{FF2B5EF4-FFF2-40B4-BE49-F238E27FC236}">
                <a16:creationId xmlns:a16="http://schemas.microsoft.com/office/drawing/2014/main" id="{C462D903-68C4-3A0E-04B6-AF4342CD8121}"/>
              </a:ext>
            </a:extLst>
          </p:cNvPr>
          <p:cNvGrpSpPr/>
          <p:nvPr/>
        </p:nvGrpSpPr>
        <p:grpSpPr>
          <a:xfrm>
            <a:off x="10054812" y="196996"/>
            <a:ext cx="1833916" cy="5765851"/>
            <a:chOff x="10058047" y="890588"/>
            <a:chExt cx="1833916" cy="5765851"/>
          </a:xfrm>
        </p:grpSpPr>
        <p:sp>
          <p:nvSpPr>
            <p:cNvPr id="19" name="Arrow: Down 18">
              <a:extLst>
                <a:ext uri="{FF2B5EF4-FFF2-40B4-BE49-F238E27FC236}">
                  <a16:creationId xmlns:a16="http://schemas.microsoft.com/office/drawing/2014/main" id="{8DBFF41F-3CB8-15F1-28B5-33905AE6E2AB}"/>
                </a:ext>
              </a:extLst>
            </p:cNvPr>
            <p:cNvSpPr/>
            <p:nvPr/>
          </p:nvSpPr>
          <p:spPr>
            <a:xfrm>
              <a:off x="10337119" y="1295400"/>
              <a:ext cx="1309688" cy="5361039"/>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ounded Rectangle 13">
              <a:extLst>
                <a:ext uri="{FF2B5EF4-FFF2-40B4-BE49-F238E27FC236}">
                  <a16:creationId xmlns:a16="http://schemas.microsoft.com/office/drawing/2014/main" id="{F65CE39C-AF63-6AAD-AA50-DB4B36AB55DF}"/>
                </a:ext>
              </a:extLst>
            </p:cNvPr>
            <p:cNvSpPr/>
            <p:nvPr/>
          </p:nvSpPr>
          <p:spPr>
            <a:xfrm>
              <a:off x="10091963" y="169335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1:</a:t>
              </a:r>
            </a:p>
            <a:p>
              <a:r>
                <a:rPr lang="en-US" sz="1200">
                  <a:ea typeface="+mn-lt"/>
                  <a:cs typeface="+mn-lt"/>
                </a:rPr>
                <a:t>Lengthen tenure</a:t>
              </a:r>
              <a:endParaRPr lang="en-US" sz="1200"/>
            </a:p>
          </p:txBody>
        </p:sp>
        <p:sp>
          <p:nvSpPr>
            <p:cNvPr id="21" name="Rounded Rectangle 13">
              <a:extLst>
                <a:ext uri="{FF2B5EF4-FFF2-40B4-BE49-F238E27FC236}">
                  <a16:creationId xmlns:a16="http://schemas.microsoft.com/office/drawing/2014/main" id="{ED8CD49C-C85E-8D1D-4606-D4229E96F477}"/>
                </a:ext>
              </a:extLst>
            </p:cNvPr>
            <p:cNvSpPr/>
            <p:nvPr/>
          </p:nvSpPr>
          <p:spPr>
            <a:xfrm>
              <a:off x="10091963" y="2773900"/>
              <a:ext cx="1800000" cy="900000"/>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the likelihood of attrition for all employees </a:t>
              </a:r>
            </a:p>
          </p:txBody>
        </p:sp>
        <p:sp>
          <p:nvSpPr>
            <p:cNvPr id="22" name="Rounded Rectangle 13">
              <a:extLst>
                <a:ext uri="{FF2B5EF4-FFF2-40B4-BE49-F238E27FC236}">
                  <a16:creationId xmlns:a16="http://schemas.microsoft.com/office/drawing/2014/main" id="{7E9D0873-E617-670F-78A4-9154B59A5AD8}"/>
                </a:ext>
              </a:extLst>
            </p:cNvPr>
            <p:cNvSpPr/>
            <p:nvPr/>
          </p:nvSpPr>
          <p:spPr>
            <a:xfrm>
              <a:off x="10091963" y="3848381"/>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Calculate the cost of attrition for at-risk employees</a:t>
              </a:r>
            </a:p>
          </p:txBody>
        </p:sp>
        <p:sp>
          <p:nvSpPr>
            <p:cNvPr id="23" name="Rounded Rectangle 13">
              <a:extLst>
                <a:ext uri="{FF2B5EF4-FFF2-40B4-BE49-F238E27FC236}">
                  <a16:creationId xmlns:a16="http://schemas.microsoft.com/office/drawing/2014/main" id="{2A80C30B-FB5E-52E5-8D58-FB8589E303A4}"/>
                </a:ext>
              </a:extLst>
            </p:cNvPr>
            <p:cNvSpPr/>
            <p:nvPr/>
          </p:nvSpPr>
          <p:spPr>
            <a:xfrm>
              <a:off x="10091963" y="890588"/>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Cost of Attrition</a:t>
              </a:r>
            </a:p>
          </p:txBody>
        </p:sp>
        <p:sp>
          <p:nvSpPr>
            <p:cNvPr id="24" name="Rounded Rectangle 13">
              <a:extLst>
                <a:ext uri="{FF2B5EF4-FFF2-40B4-BE49-F238E27FC236}">
                  <a16:creationId xmlns:a16="http://schemas.microsoft.com/office/drawing/2014/main" id="{4012D1FF-1C04-F248-3751-81CEA3252F32}"/>
                </a:ext>
              </a:extLst>
            </p:cNvPr>
            <p:cNvSpPr/>
            <p:nvPr/>
          </p:nvSpPr>
          <p:spPr>
            <a:xfrm>
              <a:off x="10058047" y="4922862"/>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Management decision for targeted efforts for retention of at-risk employees</a:t>
              </a:r>
              <a:endParaRPr lang="en-US"/>
            </a:p>
          </p:txBody>
        </p:sp>
      </p:grpSp>
      <p:sp>
        <p:nvSpPr>
          <p:cNvPr id="26" name="Rectangle 25">
            <a:extLst>
              <a:ext uri="{FF2B5EF4-FFF2-40B4-BE49-F238E27FC236}">
                <a16:creationId xmlns:a16="http://schemas.microsoft.com/office/drawing/2014/main" id="{1E1A318D-E468-C46D-5E98-57AF394AB3CE}"/>
              </a:ext>
            </a:extLst>
          </p:cNvPr>
          <p:cNvSpPr/>
          <p:nvPr/>
        </p:nvSpPr>
        <p:spPr>
          <a:xfrm>
            <a:off x="3723213" y="1402973"/>
            <a:ext cx="770129" cy="6463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184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480C-BF0B-E2BE-5352-A530DCE33C0E}"/>
              </a:ext>
            </a:extLst>
          </p:cNvPr>
          <p:cNvSpPr>
            <a:spLocks noGrp="1"/>
          </p:cNvSpPr>
          <p:nvPr>
            <p:ph type="title"/>
          </p:nvPr>
        </p:nvSpPr>
        <p:spPr>
          <a:xfrm>
            <a:off x="334963" y="230789"/>
            <a:ext cx="10838582" cy="605464"/>
          </a:xfrm>
        </p:spPr>
        <p:txBody>
          <a:bodyPr>
            <a:normAutofit/>
          </a:bodyPr>
          <a:lstStyle/>
          <a:p>
            <a:r>
              <a:rPr lang="en-US" sz="3200"/>
              <a:t>How to craft our retention strategy?</a:t>
            </a:r>
            <a:endParaRPr lang="en-IN" sz="3200"/>
          </a:p>
        </p:txBody>
      </p:sp>
      <p:sp>
        <p:nvSpPr>
          <p:cNvPr id="3" name="Content Placeholder 2">
            <a:extLst>
              <a:ext uri="{FF2B5EF4-FFF2-40B4-BE49-F238E27FC236}">
                <a16:creationId xmlns:a16="http://schemas.microsoft.com/office/drawing/2014/main" id="{22BEB03C-6C18-9535-9073-623CAFDE1E35}"/>
              </a:ext>
            </a:extLst>
          </p:cNvPr>
          <p:cNvSpPr>
            <a:spLocks noGrp="1"/>
          </p:cNvSpPr>
          <p:nvPr>
            <p:ph idx="1"/>
          </p:nvPr>
        </p:nvSpPr>
        <p:spPr>
          <a:xfrm>
            <a:off x="330200" y="819665"/>
            <a:ext cx="9784684" cy="5715206"/>
          </a:xfrm>
        </p:spPr>
        <p:txBody>
          <a:bodyPr vert="horz" lIns="91440" tIns="45720" rIns="91440" bIns="45720" rtlCol="0" anchor="t">
            <a:normAutofit/>
          </a:bodyPr>
          <a:lstStyle/>
          <a:p>
            <a:pPr marL="0" indent="0">
              <a:buNone/>
            </a:pPr>
            <a:endParaRPr lang="en-US" sz="2400"/>
          </a:p>
          <a:p>
            <a:pPr marL="0" indent="0">
              <a:buNone/>
            </a:pPr>
            <a:endParaRPr lang="en-US" sz="2400"/>
          </a:p>
          <a:p>
            <a:endParaRPr lang="en-US" sz="2400"/>
          </a:p>
          <a:p>
            <a:endParaRPr lang="en-US" sz="2400"/>
          </a:p>
          <a:p>
            <a:pPr marL="0" indent="0">
              <a:buNone/>
            </a:pPr>
            <a:endParaRPr lang="en-US" sz="2400"/>
          </a:p>
          <a:p>
            <a:endParaRPr lang="en-US" sz="2400"/>
          </a:p>
          <a:p>
            <a:endParaRPr lang="en-US" sz="2400"/>
          </a:p>
          <a:p>
            <a:pPr marL="0" indent="0">
              <a:buNone/>
            </a:pPr>
            <a:endParaRPr lang="en-US" sz="2400"/>
          </a:p>
          <a:p>
            <a:pPr marL="0" indent="0">
              <a:buNone/>
            </a:pPr>
            <a:endParaRPr lang="en-US" sz="2400"/>
          </a:p>
        </p:txBody>
      </p:sp>
      <p:pic>
        <p:nvPicPr>
          <p:cNvPr id="5" name="Picture 4" descr="A blue and grey rectangular sign&#10;&#10;Description automatically generated">
            <a:extLst>
              <a:ext uri="{FF2B5EF4-FFF2-40B4-BE49-F238E27FC236}">
                <a16:creationId xmlns:a16="http://schemas.microsoft.com/office/drawing/2014/main" id="{4316288D-EE79-0340-1C54-3BE4462BD0F5}"/>
              </a:ext>
            </a:extLst>
          </p:cNvPr>
          <p:cNvPicPr>
            <a:picLocks noChangeAspect="1"/>
          </p:cNvPicPr>
          <p:nvPr/>
        </p:nvPicPr>
        <p:blipFill>
          <a:blip r:embed="rId2"/>
          <a:stretch>
            <a:fillRect/>
          </a:stretch>
        </p:blipFill>
        <p:spPr>
          <a:xfrm>
            <a:off x="10319410" y="235976"/>
            <a:ext cx="1749552" cy="6045342"/>
          </a:xfrm>
          <a:prstGeom prst="rect">
            <a:avLst/>
          </a:prstGeom>
        </p:spPr>
      </p:pic>
      <p:sp>
        <p:nvSpPr>
          <p:cNvPr id="8" name="Rectangle 7">
            <a:extLst>
              <a:ext uri="{FF2B5EF4-FFF2-40B4-BE49-F238E27FC236}">
                <a16:creationId xmlns:a16="http://schemas.microsoft.com/office/drawing/2014/main" id="{8B64E2E6-B25D-81A3-DDDC-CA2E2FE37941}"/>
              </a:ext>
            </a:extLst>
          </p:cNvPr>
          <p:cNvSpPr/>
          <p:nvPr/>
        </p:nvSpPr>
        <p:spPr>
          <a:xfrm>
            <a:off x="568748" y="1081117"/>
            <a:ext cx="8518768" cy="1269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ea typeface="+mn-lt"/>
                <a:cs typeface="+mn-lt"/>
              </a:rPr>
              <a:t>Based on insights from EDA, craft a retention policy for singles, employees working overtime, and younger employees.</a:t>
            </a:r>
            <a:endParaRPr lang="en-US">
              <a:solidFill>
                <a:schemeClr val="bg1"/>
              </a:solidFill>
            </a:endParaRPr>
          </a:p>
        </p:txBody>
      </p:sp>
      <p:sp>
        <p:nvSpPr>
          <p:cNvPr id="9" name="Rectangle 8">
            <a:extLst>
              <a:ext uri="{FF2B5EF4-FFF2-40B4-BE49-F238E27FC236}">
                <a16:creationId xmlns:a16="http://schemas.microsoft.com/office/drawing/2014/main" id="{30595512-AC43-EB1D-D53B-9605B0019086}"/>
              </a:ext>
            </a:extLst>
          </p:cNvPr>
          <p:cNvSpPr/>
          <p:nvPr/>
        </p:nvSpPr>
        <p:spPr>
          <a:xfrm>
            <a:off x="733604" y="3268547"/>
            <a:ext cx="8254999" cy="791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ea typeface="+mn-lt"/>
                <a:cs typeface="+mn-lt"/>
              </a:rPr>
              <a:t>Can we do better to identify the employees that are leaving?</a:t>
            </a:r>
            <a:endParaRPr lang="en-US">
              <a:solidFill>
                <a:schemeClr val="bg1"/>
              </a:solidFill>
            </a:endParaRPr>
          </a:p>
        </p:txBody>
      </p:sp>
      <p:sp>
        <p:nvSpPr>
          <p:cNvPr id="10" name="Rectangle 9">
            <a:extLst>
              <a:ext uri="{FF2B5EF4-FFF2-40B4-BE49-F238E27FC236}">
                <a16:creationId xmlns:a16="http://schemas.microsoft.com/office/drawing/2014/main" id="{52494902-64AB-D33B-33FB-B154993F2E17}"/>
              </a:ext>
            </a:extLst>
          </p:cNvPr>
          <p:cNvSpPr/>
          <p:nvPr/>
        </p:nvSpPr>
        <p:spPr>
          <a:xfrm>
            <a:off x="732709" y="5013525"/>
            <a:ext cx="7444153" cy="9280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ea typeface="+mn-lt"/>
                <a:cs typeface="+mn-lt"/>
              </a:rPr>
              <a:t>Data Science solution: Can we classify each employee as at-risk of  leaving  and not-at-risk?</a:t>
            </a:r>
            <a:endParaRPr lang="en-US">
              <a:solidFill>
                <a:schemeClr val="bg1"/>
              </a:solidFill>
            </a:endParaRPr>
          </a:p>
        </p:txBody>
      </p:sp>
    </p:spTree>
    <p:extLst>
      <p:ext uri="{BB962C8B-B14F-4D97-AF65-F5344CB8AC3E}">
        <p14:creationId xmlns:p14="http://schemas.microsoft.com/office/powerpoint/2010/main" val="177706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BF971-425C-DB77-5ACB-918C3C2737B7}"/>
              </a:ext>
            </a:extLst>
          </p:cNvPr>
          <p:cNvSpPr>
            <a:spLocks noGrp="1"/>
          </p:cNvSpPr>
          <p:nvPr>
            <p:ph type="title"/>
          </p:nvPr>
        </p:nvSpPr>
        <p:spPr>
          <a:xfrm>
            <a:off x="334962" y="118237"/>
            <a:ext cx="9055889" cy="646331"/>
          </a:xfrm>
        </p:spPr>
        <p:txBody>
          <a:bodyPr>
            <a:normAutofit/>
          </a:bodyPr>
          <a:lstStyle/>
          <a:p>
            <a:r>
              <a:rPr lang="en-US" sz="3200"/>
              <a:t>Predictive Modelling to classify at-risk employees</a:t>
            </a:r>
          </a:p>
        </p:txBody>
      </p:sp>
      <p:graphicFrame>
        <p:nvGraphicFramePr>
          <p:cNvPr id="4" name="Table 3">
            <a:extLst>
              <a:ext uri="{FF2B5EF4-FFF2-40B4-BE49-F238E27FC236}">
                <a16:creationId xmlns:a16="http://schemas.microsoft.com/office/drawing/2014/main" id="{646D2FE9-511F-0C48-5924-D4A885C784FC}"/>
              </a:ext>
            </a:extLst>
          </p:cNvPr>
          <p:cNvGraphicFramePr>
            <a:graphicFrameLocks noGrp="1"/>
          </p:cNvGraphicFramePr>
          <p:nvPr>
            <p:extLst>
              <p:ext uri="{D42A27DB-BD31-4B8C-83A1-F6EECF244321}">
                <p14:modId xmlns:p14="http://schemas.microsoft.com/office/powerpoint/2010/main" val="2208989064"/>
              </p:ext>
            </p:extLst>
          </p:nvPr>
        </p:nvGraphicFramePr>
        <p:xfrm>
          <a:off x="378380" y="1633875"/>
          <a:ext cx="8185518" cy="1463040"/>
        </p:xfrm>
        <a:graphic>
          <a:graphicData uri="http://schemas.openxmlformats.org/drawingml/2006/table">
            <a:tbl>
              <a:tblPr firstRow="1" bandRow="1">
                <a:tableStyleId>{5C22544A-7EE6-4342-B048-85BDC9FD1C3A}</a:tableStyleId>
              </a:tblPr>
              <a:tblGrid>
                <a:gridCol w="2728506">
                  <a:extLst>
                    <a:ext uri="{9D8B030D-6E8A-4147-A177-3AD203B41FA5}">
                      <a16:colId xmlns:a16="http://schemas.microsoft.com/office/drawing/2014/main" val="3337071767"/>
                    </a:ext>
                  </a:extLst>
                </a:gridCol>
                <a:gridCol w="2728506">
                  <a:extLst>
                    <a:ext uri="{9D8B030D-6E8A-4147-A177-3AD203B41FA5}">
                      <a16:colId xmlns:a16="http://schemas.microsoft.com/office/drawing/2014/main" val="2138123616"/>
                    </a:ext>
                  </a:extLst>
                </a:gridCol>
                <a:gridCol w="2728506">
                  <a:extLst>
                    <a:ext uri="{9D8B030D-6E8A-4147-A177-3AD203B41FA5}">
                      <a16:colId xmlns:a16="http://schemas.microsoft.com/office/drawing/2014/main" val="2141790151"/>
                    </a:ext>
                  </a:extLst>
                </a:gridCol>
              </a:tblGrid>
              <a:tr h="330851">
                <a:tc>
                  <a:txBody>
                    <a:bodyPr/>
                    <a:lstStyle/>
                    <a:p>
                      <a:r>
                        <a:rPr lang="en-US"/>
                        <a:t>Models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t>Accuracy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buNone/>
                      </a:pPr>
                      <a:r>
                        <a:rPr lang="en-US"/>
                        <a:t>Average F1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00065179"/>
                  </a:ext>
                </a:extLst>
              </a:tr>
              <a:tr h="327396">
                <a:tc>
                  <a:txBody>
                    <a:bodyPr/>
                    <a:lstStyle/>
                    <a:p>
                      <a:r>
                        <a:rPr lang="en-US"/>
                        <a:t>Random Forest Classifier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4">
                        <a:lumMod val="20000"/>
                        <a:lumOff val="80000"/>
                      </a:schemeClr>
                    </a:solidFill>
                  </a:tcPr>
                </a:tc>
                <a:tc>
                  <a:txBody>
                    <a:bodyPr/>
                    <a:lstStyle/>
                    <a:p>
                      <a:r>
                        <a:rPr lang="en-US"/>
                        <a:t>0.86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4">
                        <a:lumMod val="20000"/>
                        <a:lumOff val="80000"/>
                      </a:schemeClr>
                    </a:solidFill>
                  </a:tcPr>
                </a:tc>
                <a:tc>
                  <a:txBody>
                    <a:bodyPr/>
                    <a:lstStyle/>
                    <a:p>
                      <a:pPr lvl="0">
                        <a:buNone/>
                      </a:pPr>
                      <a:r>
                        <a:rPr lang="en-US"/>
                        <a:t>0.66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1618300"/>
                  </a:ext>
                </a:extLst>
              </a:tr>
              <a:tr h="327395">
                <a:tc>
                  <a:txBody>
                    <a:bodyPr/>
                    <a:lstStyle/>
                    <a:p>
                      <a:pPr lvl="0">
                        <a:buNone/>
                      </a:pPr>
                      <a:r>
                        <a:rPr lang="en-US"/>
                        <a:t>Logistic Regression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US" sz="1800" b="0" i="0" u="none" strike="noStrike" noProof="0"/>
                        <a:t>0.84</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US" sz="1800" b="0" i="0" u="none" strike="noStrike" noProof="0">
                          <a:latin typeface="Aptos"/>
                        </a:rPr>
                        <a:t>0.55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752350710"/>
                  </a:ext>
                </a:extLst>
              </a:tr>
              <a:tr h="327394">
                <a:tc>
                  <a:txBody>
                    <a:bodyPr/>
                    <a:lstStyle/>
                    <a:p>
                      <a:pPr lvl="0">
                        <a:buNone/>
                      </a:pPr>
                      <a:r>
                        <a:rPr lang="en-US"/>
                        <a:t>Naïve Bayes Classifier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US"/>
                        <a:t>0.76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US"/>
                        <a:t>0.66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01202734"/>
                  </a:ext>
                </a:extLst>
              </a:tr>
            </a:tbl>
          </a:graphicData>
        </a:graphic>
      </p:graphicFrame>
      <p:sp>
        <p:nvSpPr>
          <p:cNvPr id="5" name="TextBox 4">
            <a:extLst>
              <a:ext uri="{FF2B5EF4-FFF2-40B4-BE49-F238E27FC236}">
                <a16:creationId xmlns:a16="http://schemas.microsoft.com/office/drawing/2014/main" id="{391129C5-428E-BFB9-3996-C9F8CDB0F1FB}"/>
              </a:ext>
            </a:extLst>
          </p:cNvPr>
          <p:cNvSpPr txBox="1"/>
          <p:nvPr/>
        </p:nvSpPr>
        <p:spPr>
          <a:xfrm>
            <a:off x="334962" y="752623"/>
            <a:ext cx="10711159" cy="646331"/>
          </a:xfrm>
          <a:prstGeom prst="rect">
            <a:avLst/>
          </a:prstGeom>
          <a:noFill/>
        </p:spPr>
        <p:txBody>
          <a:bodyPr wrap="square" lIns="91440" tIns="45720" rIns="91440" bIns="45720" rtlCol="0" anchor="t">
            <a:spAutoFit/>
          </a:bodyPr>
          <a:lstStyle/>
          <a:p>
            <a:r>
              <a:rPr lang="en-SG"/>
              <a:t>Random Forest outperforms Logistic and Naïve bayes classifier based on below metrics</a:t>
            </a:r>
          </a:p>
          <a:p>
            <a:r>
              <a:rPr lang="en-SG">
                <a:solidFill>
                  <a:srgbClr val="000000"/>
                </a:solidFill>
              </a:rPr>
              <a:t>Class 0: </a:t>
            </a:r>
            <a:r>
              <a:rPr lang="en-SG" err="1">
                <a:solidFill>
                  <a:srgbClr val="000000"/>
                </a:solidFill>
              </a:rPr>
              <a:t>Attrition_No</a:t>
            </a:r>
            <a:r>
              <a:rPr lang="en-SG">
                <a:solidFill>
                  <a:srgbClr val="000000"/>
                </a:solidFill>
              </a:rPr>
              <a:t>, Class 1: </a:t>
            </a:r>
            <a:r>
              <a:rPr lang="en-SG" err="1">
                <a:solidFill>
                  <a:srgbClr val="000000"/>
                </a:solidFill>
              </a:rPr>
              <a:t>Attrition_Yes</a:t>
            </a:r>
            <a:endParaRPr lang="en-SG">
              <a:solidFill>
                <a:srgbClr val="000000"/>
              </a:solidFill>
            </a:endParaRPr>
          </a:p>
        </p:txBody>
      </p:sp>
      <p:sp>
        <p:nvSpPr>
          <p:cNvPr id="10" name="TextBox 9">
            <a:extLst>
              <a:ext uri="{FF2B5EF4-FFF2-40B4-BE49-F238E27FC236}">
                <a16:creationId xmlns:a16="http://schemas.microsoft.com/office/drawing/2014/main" id="{E75AD1F7-2FC8-40D6-22DD-B20A52767C42}"/>
              </a:ext>
            </a:extLst>
          </p:cNvPr>
          <p:cNvSpPr txBox="1"/>
          <p:nvPr/>
        </p:nvSpPr>
        <p:spPr>
          <a:xfrm>
            <a:off x="378380" y="3343399"/>
            <a:ext cx="9203136" cy="1313035"/>
          </a:xfrm>
          <a:prstGeom prst="rect">
            <a:avLst/>
          </a:prstGeom>
          <a:noFill/>
        </p:spPr>
        <p:txBody>
          <a:bodyPr wrap="square" lIns="91440" tIns="45720" rIns="91440" bIns="45720" anchor="t">
            <a:spAutoFit/>
          </a:bodyPr>
          <a:lstStyle/>
          <a:p>
            <a:r>
              <a:rPr lang="en-SG" sz="1600" b="1"/>
              <a:t>Evaluation of Results</a:t>
            </a:r>
          </a:p>
          <a:p>
            <a:pPr marL="285750" indent="-285750">
              <a:buFont typeface="Arial" panose="020B0604020202020204" pitchFamily="34" charset="0"/>
              <a:buChar char="•"/>
            </a:pPr>
            <a:r>
              <a:rPr lang="en-SG" sz="1600" b="1"/>
              <a:t>Target Class 1 - Attrition is highly imbalanced (10%) </a:t>
            </a:r>
            <a:r>
              <a:rPr lang="en-SG" sz="1600"/>
              <a:t>out of the total employees. Accuracy alone may not be a good measure of model performance.</a:t>
            </a:r>
          </a:p>
          <a:p>
            <a:pPr marL="285750" indent="-285750">
              <a:buFont typeface="Arial" panose="020B0604020202020204" pitchFamily="34" charset="0"/>
              <a:buChar char="•"/>
            </a:pPr>
            <a:r>
              <a:rPr lang="en-SG" sz="1600" b="1"/>
              <a:t>Average F1 and Accuracy scores both need to be considered </a:t>
            </a:r>
            <a:r>
              <a:rPr lang="en-SG" sz="1600"/>
              <a:t>to assess the model performance as that will help us understand how the model performs on Class 1(Attrition: True)</a:t>
            </a:r>
          </a:p>
        </p:txBody>
      </p:sp>
      <p:sp>
        <p:nvSpPr>
          <p:cNvPr id="6" name="TextBox 5">
            <a:extLst>
              <a:ext uri="{FF2B5EF4-FFF2-40B4-BE49-F238E27FC236}">
                <a16:creationId xmlns:a16="http://schemas.microsoft.com/office/drawing/2014/main" id="{36249CE1-2387-87DA-27DA-864BF6D29252}"/>
              </a:ext>
            </a:extLst>
          </p:cNvPr>
          <p:cNvSpPr txBox="1"/>
          <p:nvPr/>
        </p:nvSpPr>
        <p:spPr>
          <a:xfrm>
            <a:off x="342258" y="5153550"/>
            <a:ext cx="9565858" cy="584775"/>
          </a:xfrm>
          <a:prstGeom prst="rect">
            <a:avLst/>
          </a:prstGeom>
          <a:solidFill>
            <a:srgbClr val="1B6082"/>
          </a:solidFill>
        </p:spPr>
        <p:txBody>
          <a:bodyPr wrap="square">
            <a:spAutoFit/>
          </a:bodyPr>
          <a:lstStyle/>
          <a:p>
            <a:pPr algn="ctr">
              <a:defRPr/>
            </a:pPr>
            <a:r>
              <a:rPr kumimoji="0" lang="en-SG" sz="1600" b="0" i="0" u="none" strike="noStrike" kern="1200" cap="none" spc="0" normalizeH="0" baseline="0" noProof="0">
                <a:ln>
                  <a:noFill/>
                </a:ln>
                <a:solidFill>
                  <a:schemeClr val="bg1"/>
                </a:solidFill>
                <a:effectLst/>
                <a:uLnTx/>
                <a:uFillTx/>
                <a:latin typeface="Aptos" panose="020B0004020202020204"/>
                <a:ea typeface="+mn-ea"/>
                <a:cs typeface="+mn-cs"/>
              </a:rPr>
              <a:t>Random Forest Classifier </a:t>
            </a:r>
            <a:r>
              <a:rPr lang="en-SG" sz="1600">
                <a:solidFill>
                  <a:schemeClr val="bg1"/>
                </a:solidFill>
                <a:latin typeface="Aptos" panose="020B0004020202020204"/>
              </a:rPr>
              <a:t>performs better </a:t>
            </a:r>
            <a:r>
              <a:rPr kumimoji="0" lang="en-SG" sz="1600" b="0" i="0" u="none" strike="noStrike" kern="1200" cap="none" spc="0" normalizeH="0" baseline="0" noProof="0">
                <a:ln>
                  <a:noFill/>
                </a:ln>
                <a:solidFill>
                  <a:schemeClr val="bg1"/>
                </a:solidFill>
                <a:effectLst/>
                <a:uLnTx/>
                <a:uFillTx/>
                <a:latin typeface="Aptos" panose="020B0004020202020204"/>
                <a:ea typeface="+mn-ea"/>
                <a:cs typeface="+mn-cs"/>
              </a:rPr>
              <a:t>than Logistic Regression and </a:t>
            </a:r>
            <a:r>
              <a:rPr lang="en-US" sz="1600">
                <a:solidFill>
                  <a:schemeClr val="bg1"/>
                </a:solidFill>
              </a:rPr>
              <a:t>Naïve Bayes Classifier</a:t>
            </a:r>
            <a:r>
              <a:rPr kumimoji="0" lang="en-SG" sz="1600" b="0" i="0" u="none" strike="noStrike" kern="1200" cap="none" spc="0" normalizeH="0" baseline="0" noProof="0">
                <a:ln>
                  <a:noFill/>
                </a:ln>
                <a:solidFill>
                  <a:schemeClr val="bg1"/>
                </a:solidFill>
                <a:effectLst/>
                <a:uLnTx/>
                <a:uFillTx/>
                <a:latin typeface="Aptos" panose="020B0004020202020204"/>
                <a:ea typeface="+mn-ea"/>
                <a:cs typeface="+mn-cs"/>
              </a:rPr>
              <a:t> on </a:t>
            </a:r>
          </a:p>
          <a:p>
            <a:pPr algn="ctr">
              <a:defRPr/>
            </a:pPr>
            <a:r>
              <a:rPr kumimoji="0" lang="en-SG" sz="1600" b="0" i="0" u="none" strike="noStrike" kern="1200" cap="none" spc="0" normalizeH="0" baseline="0" noProof="0">
                <a:ln>
                  <a:noFill/>
                </a:ln>
                <a:solidFill>
                  <a:schemeClr val="bg1"/>
                </a:solidFill>
                <a:effectLst/>
                <a:uLnTx/>
                <a:uFillTx/>
                <a:latin typeface="Aptos" panose="020B0004020202020204"/>
                <a:ea typeface="+mn-ea"/>
                <a:cs typeface="+mn-cs"/>
              </a:rPr>
              <a:t>Accuracy, and Average F1 scores.</a:t>
            </a:r>
          </a:p>
        </p:txBody>
      </p:sp>
      <p:grpSp>
        <p:nvGrpSpPr>
          <p:cNvPr id="3" name="Group 2">
            <a:extLst>
              <a:ext uri="{FF2B5EF4-FFF2-40B4-BE49-F238E27FC236}">
                <a16:creationId xmlns:a16="http://schemas.microsoft.com/office/drawing/2014/main" id="{4035D3AA-7BAF-A0EE-C52A-AE320288FA49}"/>
              </a:ext>
            </a:extLst>
          </p:cNvPr>
          <p:cNvGrpSpPr/>
          <p:nvPr/>
        </p:nvGrpSpPr>
        <p:grpSpPr>
          <a:xfrm>
            <a:off x="10224860" y="270101"/>
            <a:ext cx="1833916" cy="5765851"/>
            <a:chOff x="10058047" y="890588"/>
            <a:chExt cx="1833916" cy="5765851"/>
          </a:xfrm>
        </p:grpSpPr>
        <p:sp>
          <p:nvSpPr>
            <p:cNvPr id="7" name="Arrow: Down 6">
              <a:extLst>
                <a:ext uri="{FF2B5EF4-FFF2-40B4-BE49-F238E27FC236}">
                  <a16:creationId xmlns:a16="http://schemas.microsoft.com/office/drawing/2014/main" id="{4E1C4FE0-754C-0796-0862-46841AD862EB}"/>
                </a:ext>
              </a:extLst>
            </p:cNvPr>
            <p:cNvSpPr/>
            <p:nvPr/>
          </p:nvSpPr>
          <p:spPr>
            <a:xfrm>
              <a:off x="10337119" y="1295400"/>
              <a:ext cx="1309688" cy="5361039"/>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ounded Rectangle 13">
              <a:extLst>
                <a:ext uri="{FF2B5EF4-FFF2-40B4-BE49-F238E27FC236}">
                  <a16:creationId xmlns:a16="http://schemas.microsoft.com/office/drawing/2014/main" id="{D26D48AD-B767-45F3-3ACC-256F6529EEA2}"/>
                </a:ext>
              </a:extLst>
            </p:cNvPr>
            <p:cNvSpPr/>
            <p:nvPr/>
          </p:nvSpPr>
          <p:spPr>
            <a:xfrm>
              <a:off x="10091963" y="169335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1:</a:t>
              </a:r>
            </a:p>
            <a:p>
              <a:r>
                <a:rPr lang="en-US" sz="1200">
                  <a:ea typeface="+mn-lt"/>
                  <a:cs typeface="+mn-lt"/>
                </a:rPr>
                <a:t>Lengthen tenure</a:t>
              </a:r>
              <a:endParaRPr lang="en-US" sz="1200"/>
            </a:p>
          </p:txBody>
        </p:sp>
        <p:sp>
          <p:nvSpPr>
            <p:cNvPr id="9" name="Rounded Rectangle 13">
              <a:extLst>
                <a:ext uri="{FF2B5EF4-FFF2-40B4-BE49-F238E27FC236}">
                  <a16:creationId xmlns:a16="http://schemas.microsoft.com/office/drawing/2014/main" id="{4E2E3FCD-53A5-2094-A6DC-A9A8FEC2568E}"/>
                </a:ext>
              </a:extLst>
            </p:cNvPr>
            <p:cNvSpPr/>
            <p:nvPr/>
          </p:nvSpPr>
          <p:spPr>
            <a:xfrm>
              <a:off x="10091963" y="2773900"/>
              <a:ext cx="1800000" cy="900000"/>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the likelihood of attrition for all employees </a:t>
              </a:r>
            </a:p>
          </p:txBody>
        </p:sp>
        <p:sp>
          <p:nvSpPr>
            <p:cNvPr id="12" name="Rounded Rectangle 13">
              <a:extLst>
                <a:ext uri="{FF2B5EF4-FFF2-40B4-BE49-F238E27FC236}">
                  <a16:creationId xmlns:a16="http://schemas.microsoft.com/office/drawing/2014/main" id="{8FC22876-BC5D-6F6E-D9E7-CDC7A3AEC763}"/>
                </a:ext>
              </a:extLst>
            </p:cNvPr>
            <p:cNvSpPr/>
            <p:nvPr/>
          </p:nvSpPr>
          <p:spPr>
            <a:xfrm>
              <a:off x="10091963" y="3848381"/>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Calculate the cost of attrition for at-risk employees</a:t>
              </a:r>
            </a:p>
          </p:txBody>
        </p:sp>
        <p:sp>
          <p:nvSpPr>
            <p:cNvPr id="13" name="Rounded Rectangle 13">
              <a:extLst>
                <a:ext uri="{FF2B5EF4-FFF2-40B4-BE49-F238E27FC236}">
                  <a16:creationId xmlns:a16="http://schemas.microsoft.com/office/drawing/2014/main" id="{127E19BB-3F59-D986-EF21-D6C1EE27F8E7}"/>
                </a:ext>
              </a:extLst>
            </p:cNvPr>
            <p:cNvSpPr/>
            <p:nvPr/>
          </p:nvSpPr>
          <p:spPr>
            <a:xfrm>
              <a:off x="10091963" y="890588"/>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Cost of Attrition</a:t>
              </a:r>
            </a:p>
          </p:txBody>
        </p:sp>
        <p:sp>
          <p:nvSpPr>
            <p:cNvPr id="15" name="Rounded Rectangle 13">
              <a:extLst>
                <a:ext uri="{FF2B5EF4-FFF2-40B4-BE49-F238E27FC236}">
                  <a16:creationId xmlns:a16="http://schemas.microsoft.com/office/drawing/2014/main" id="{FCDB064F-3AFC-612C-AFC3-53544ADB30D8}"/>
                </a:ext>
              </a:extLst>
            </p:cNvPr>
            <p:cNvSpPr/>
            <p:nvPr/>
          </p:nvSpPr>
          <p:spPr>
            <a:xfrm>
              <a:off x="10058047" y="4922862"/>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Management decision for targeted efforts for retention of at-risk employees</a:t>
              </a:r>
              <a:endParaRPr lang="en-US"/>
            </a:p>
          </p:txBody>
        </p:sp>
      </p:grpSp>
    </p:spTree>
    <p:extLst>
      <p:ext uri="{BB962C8B-B14F-4D97-AF65-F5344CB8AC3E}">
        <p14:creationId xmlns:p14="http://schemas.microsoft.com/office/powerpoint/2010/main" val="2582804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17B0107-1797-BF33-7CBC-A11AC7DE8BEA}"/>
              </a:ext>
            </a:extLst>
          </p:cNvPr>
          <p:cNvGraphicFramePr>
            <a:graphicFrameLocks noGrp="1"/>
          </p:cNvGraphicFramePr>
          <p:nvPr>
            <p:extLst>
              <p:ext uri="{D42A27DB-BD31-4B8C-83A1-F6EECF244321}">
                <p14:modId xmlns:p14="http://schemas.microsoft.com/office/powerpoint/2010/main" val="2772762849"/>
              </p:ext>
            </p:extLst>
          </p:nvPr>
        </p:nvGraphicFramePr>
        <p:xfrm>
          <a:off x="402906" y="1346704"/>
          <a:ext cx="11396062" cy="4711563"/>
        </p:xfrm>
        <a:graphic>
          <a:graphicData uri="http://schemas.openxmlformats.org/drawingml/2006/table">
            <a:tbl>
              <a:tblPr firstRow="1" bandRow="1">
                <a:tableStyleId>{5C22544A-7EE6-4342-B048-85BDC9FD1C3A}</a:tableStyleId>
              </a:tblPr>
              <a:tblGrid>
                <a:gridCol w="1316858">
                  <a:extLst>
                    <a:ext uri="{9D8B030D-6E8A-4147-A177-3AD203B41FA5}">
                      <a16:colId xmlns:a16="http://schemas.microsoft.com/office/drawing/2014/main" val="4085510224"/>
                    </a:ext>
                  </a:extLst>
                </a:gridCol>
                <a:gridCol w="4909091">
                  <a:extLst>
                    <a:ext uri="{9D8B030D-6E8A-4147-A177-3AD203B41FA5}">
                      <a16:colId xmlns:a16="http://schemas.microsoft.com/office/drawing/2014/main" val="2444453379"/>
                    </a:ext>
                  </a:extLst>
                </a:gridCol>
                <a:gridCol w="5170113">
                  <a:extLst>
                    <a:ext uri="{9D8B030D-6E8A-4147-A177-3AD203B41FA5}">
                      <a16:colId xmlns:a16="http://schemas.microsoft.com/office/drawing/2014/main" val="3658717318"/>
                    </a:ext>
                  </a:extLst>
                </a:gridCol>
              </a:tblGrid>
              <a:tr h="430646">
                <a:tc>
                  <a:txBody>
                    <a:bodyPr/>
                    <a:lstStyle/>
                    <a:p>
                      <a:endParaRPr lang="en-SG"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B6082"/>
                    </a:solidFill>
                  </a:tcPr>
                </a:tc>
                <a:tc>
                  <a:txBody>
                    <a:bodyPr/>
                    <a:lstStyle/>
                    <a:p>
                      <a:r>
                        <a:rPr lang="en-SG" sz="1400"/>
                        <a:t>Approach</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B6082"/>
                    </a:solidFill>
                  </a:tcPr>
                </a:tc>
                <a:tc>
                  <a:txBody>
                    <a:bodyPr/>
                    <a:lstStyle/>
                    <a:p>
                      <a:r>
                        <a:rPr lang="en-SG" sz="1400"/>
                        <a:t>Results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B6082"/>
                    </a:solidFill>
                  </a:tcPr>
                </a:tc>
                <a:extLst>
                  <a:ext uri="{0D108BD9-81ED-4DB2-BD59-A6C34878D82A}">
                    <a16:rowId xmlns:a16="http://schemas.microsoft.com/office/drawing/2014/main" val="3561753399"/>
                  </a:ext>
                </a:extLst>
              </a:tr>
              <a:tr h="430646">
                <a:tc>
                  <a:txBody>
                    <a:bodyPr/>
                    <a:lstStyle/>
                    <a:p>
                      <a:r>
                        <a:rPr lang="en-SG" sz="1400"/>
                        <a:t>Pre-Training</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gridSpan="2">
                  <a:txBody>
                    <a:bodyPr/>
                    <a:lstStyle/>
                    <a:p>
                      <a:pPr marL="0" marR="0" lvl="0" indent="0" algn="l" rtl="0" eaLnBrk="1" fontAlgn="auto" latinLnBrk="0" hangingPunct="1">
                        <a:lnSpc>
                          <a:spcPct val="100000"/>
                        </a:lnSpc>
                        <a:spcBef>
                          <a:spcPts val="0"/>
                        </a:spcBef>
                        <a:spcAft>
                          <a:spcPts val="0"/>
                        </a:spcAft>
                        <a:buClrTx/>
                        <a:buSzTx/>
                        <a:buFontTx/>
                        <a:buNone/>
                      </a:pPr>
                      <a:r>
                        <a:rPr lang="en-US" sz="1400"/>
                        <a:t>Address Class Imbalance using SMOTE to oversample the minority class in training dataset. Stratified sampling was used on Attrition class for train test data split.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98877677"/>
                  </a:ext>
                </a:extLst>
              </a:tr>
              <a:tr h="430646">
                <a:tc>
                  <a:txBody>
                    <a:bodyPr/>
                    <a:lstStyle/>
                    <a:p>
                      <a:r>
                        <a:rPr lang="en-SG" sz="1400"/>
                        <a:t>Training</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gridSpan="2">
                  <a:txBody>
                    <a:bodyPr/>
                    <a:lstStyle/>
                    <a:p>
                      <a:r>
                        <a:rPr lang="en-US" sz="1400"/>
                        <a:t>Fit a Random Forest Classifier Model on training data.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741446008"/>
                  </a:ext>
                </a:extLst>
              </a:tr>
              <a:tr h="601725">
                <a:tc rowSpan="4">
                  <a:txBody>
                    <a:bodyPr/>
                    <a:lstStyle/>
                    <a:p>
                      <a:r>
                        <a:rPr lang="en-SG" sz="1400"/>
                        <a:t>Evaluation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rowSpan="4">
                  <a:txBody>
                    <a:bodyPr/>
                    <a:lstStyle/>
                    <a:p>
                      <a:r>
                        <a:rPr lang="en-US" sz="1400"/>
                        <a:t>Use classification report to assess performance on test data.</a:t>
                      </a:r>
                    </a:p>
                    <a:p>
                      <a:pPr marL="0" indent="0">
                        <a:buNone/>
                      </a:pPr>
                      <a:r>
                        <a:rPr lang="en-US" sz="1400" b="1"/>
                        <a:t>Class 1 Recall </a:t>
                      </a:r>
                      <a:r>
                        <a:rPr lang="en-US" sz="1400" b="1">
                          <a:ea typeface="+mn-lt"/>
                          <a:cs typeface="+mn-lt"/>
                        </a:rPr>
                        <a:t>(% of Leaving employees identified correctly)</a:t>
                      </a:r>
                      <a:r>
                        <a:rPr lang="en-US" sz="1400" b="1"/>
                        <a:t> </a:t>
                      </a:r>
                      <a:r>
                        <a:rPr lang="en-US" sz="1400"/>
                        <a:t>can be considered most important metric to identify model performance.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ea typeface="+mn-lt"/>
                          <a:cs typeface="+mn-lt"/>
                        </a:rPr>
                        <a:t>Class 1 Recall:</a:t>
                      </a:r>
                      <a:r>
                        <a:rPr lang="en-US" sz="1400" b="1" u="none">
                          <a:ea typeface="+mn-lt"/>
                          <a:cs typeface="+mn-lt"/>
                        </a:rPr>
                        <a:t> 70% accuracy </a:t>
                      </a:r>
                      <a:r>
                        <a:rPr lang="en-US" sz="1400" u="none">
                          <a:ea typeface="+mn-lt"/>
                          <a:cs typeface="+mn-lt"/>
                        </a:rPr>
                        <a:t>in </a:t>
                      </a:r>
                      <a:r>
                        <a:rPr lang="en-US" sz="1400">
                          <a:ea typeface="+mn-lt"/>
                          <a:cs typeface="+mn-lt"/>
                        </a:rPr>
                        <a:t>identifying employees that will leave correctly out of all employees leaving.</a:t>
                      </a: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766450736"/>
                  </a:ext>
                </a:extLst>
              </a:tr>
              <a:tr h="601725">
                <a:tc vMerge="1">
                  <a:txBody>
                    <a:bodyPr/>
                    <a:lstStyle/>
                    <a:p>
                      <a:endParaRPr lang="en-SG"/>
                    </a:p>
                  </a:txBody>
                  <a:tcPr/>
                </a:tc>
                <a:tc vMerge="1">
                  <a:txBody>
                    <a:bodyPr/>
                    <a:lstStyle/>
                    <a:p>
                      <a:endParaRPr lang="en-S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t>Overall accuracy: 86% overall accuracy </a:t>
                      </a:r>
                      <a:r>
                        <a:rPr lang="en-US" sz="1400"/>
                        <a:t>in classifying the potential attrition of employee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78624629"/>
                  </a:ext>
                </a:extLst>
              </a:tr>
              <a:tr h="677442">
                <a:tc vMerge="1">
                  <a:txBody>
                    <a:bodyPr/>
                    <a:lstStyle/>
                    <a:p>
                      <a:endParaRPr lang="en-SG"/>
                    </a:p>
                  </a:txBody>
                  <a:tcPr/>
                </a:tc>
                <a:tc vMerge="1">
                  <a:txBody>
                    <a:bodyPr/>
                    <a:lstStyle/>
                    <a:p>
                      <a:endParaRPr lang="en-S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t>Class 0 Precision and Recall: 88%</a:t>
                      </a:r>
                      <a:r>
                        <a:rPr lang="en-US" sz="1400"/>
                        <a:t> of all employees who are not leaving are identified and marked correctly by the model.</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623442518"/>
                  </a:ext>
                </a:extLst>
              </a:tr>
              <a:tr h="601725">
                <a:tc vMerge="1">
                  <a:txBody>
                    <a:bodyPr/>
                    <a:lstStyle/>
                    <a:p>
                      <a:endParaRPr lang="en-SG"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vMerge="1">
                  <a:txBody>
                    <a:bodyPr/>
                    <a:lstStyle/>
                    <a:p>
                      <a:pPr marL="0" indent="0">
                        <a:buNone/>
                      </a:pP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t>F1 scores: Lower Class 1 precision and overall f1-scores </a:t>
                      </a:r>
                      <a:r>
                        <a:rPr lang="en-US" sz="1400"/>
                        <a:t>indicating limitations due to lower number of samples.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398859733"/>
                  </a:ext>
                </a:extLst>
              </a:tr>
              <a:tr h="849494">
                <a:tc>
                  <a:txBody>
                    <a:bodyPr/>
                    <a:lstStyle/>
                    <a:p>
                      <a:r>
                        <a:rPr lang="en-SG" sz="1400"/>
                        <a:t>Interpretation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Use features importance to interpret the impact of features in classifying attrition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None/>
                      </a:pPr>
                      <a:r>
                        <a:rPr lang="en-US" sz="1400" b="0"/>
                        <a:t>Overtime, Marital Status Single, and Stock Option Level are the most significant.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03145107"/>
                  </a:ext>
                </a:extLst>
              </a:tr>
            </a:tbl>
          </a:graphicData>
        </a:graphic>
      </p:graphicFrame>
      <p:sp>
        <p:nvSpPr>
          <p:cNvPr id="2" name="Title 1">
            <a:extLst>
              <a:ext uri="{FF2B5EF4-FFF2-40B4-BE49-F238E27FC236}">
                <a16:creationId xmlns:a16="http://schemas.microsoft.com/office/drawing/2014/main" id="{B5F47644-10A1-C098-8565-219C2D0AFF47}"/>
              </a:ext>
            </a:extLst>
          </p:cNvPr>
          <p:cNvSpPr>
            <a:spLocks noGrp="1"/>
          </p:cNvSpPr>
          <p:nvPr>
            <p:ph type="title"/>
          </p:nvPr>
        </p:nvSpPr>
        <p:spPr>
          <a:xfrm>
            <a:off x="351367" y="91820"/>
            <a:ext cx="11447601" cy="956470"/>
          </a:xfrm>
        </p:spPr>
        <p:txBody>
          <a:bodyPr>
            <a:noAutofit/>
          </a:bodyPr>
          <a:lstStyle/>
          <a:p>
            <a:r>
              <a:rPr lang="en-US" sz="3200"/>
              <a:t>Predictive Modelling – Random Forest Classifying at-risk employees</a:t>
            </a:r>
          </a:p>
        </p:txBody>
      </p:sp>
      <p:pic>
        <p:nvPicPr>
          <p:cNvPr id="14" name="Picture 13" descr="A screenshot of a computer screen&#10;&#10;Description automatically generated">
            <a:extLst>
              <a:ext uri="{FF2B5EF4-FFF2-40B4-BE49-F238E27FC236}">
                <a16:creationId xmlns:a16="http://schemas.microsoft.com/office/drawing/2014/main" id="{E05B3F95-5567-0711-A6D9-5BE92962B676}"/>
              </a:ext>
            </a:extLst>
          </p:cNvPr>
          <p:cNvPicPr>
            <a:picLocks noChangeAspect="1"/>
          </p:cNvPicPr>
          <p:nvPr/>
        </p:nvPicPr>
        <p:blipFill>
          <a:blip r:embed="rId3"/>
          <a:stretch>
            <a:fillRect/>
          </a:stretch>
        </p:blipFill>
        <p:spPr>
          <a:xfrm>
            <a:off x="1754697" y="3657600"/>
            <a:ext cx="4697390" cy="1423829"/>
          </a:xfrm>
          <a:prstGeom prst="rect">
            <a:avLst/>
          </a:prstGeom>
        </p:spPr>
      </p:pic>
      <p:sp>
        <p:nvSpPr>
          <p:cNvPr id="4" name="TextBox 3">
            <a:extLst>
              <a:ext uri="{FF2B5EF4-FFF2-40B4-BE49-F238E27FC236}">
                <a16:creationId xmlns:a16="http://schemas.microsoft.com/office/drawing/2014/main" id="{0990557E-C8DB-9130-B2F2-B8A6621BC6F5}"/>
              </a:ext>
            </a:extLst>
          </p:cNvPr>
          <p:cNvSpPr txBox="1"/>
          <p:nvPr/>
        </p:nvSpPr>
        <p:spPr>
          <a:xfrm>
            <a:off x="334962" y="761929"/>
            <a:ext cx="10711159" cy="584775"/>
          </a:xfrm>
          <a:prstGeom prst="rect">
            <a:avLst/>
          </a:prstGeom>
          <a:noFill/>
        </p:spPr>
        <p:txBody>
          <a:bodyPr wrap="square" lIns="91440" tIns="45720" rIns="91440" bIns="45720" rtlCol="0" anchor="t">
            <a:spAutoFit/>
          </a:bodyPr>
          <a:lstStyle/>
          <a:p>
            <a:r>
              <a:rPr lang="en-US" sz="1600"/>
              <a:t>Predictive Model to classify potential attrition of an employee. </a:t>
            </a:r>
          </a:p>
          <a:p>
            <a:r>
              <a:rPr lang="en-US" sz="1600"/>
              <a:t>Classifying leaving employees correctly is of higher importance than classifying non-leaving employees correctly. </a:t>
            </a:r>
          </a:p>
        </p:txBody>
      </p:sp>
    </p:spTree>
    <p:extLst>
      <p:ext uri="{BB962C8B-B14F-4D97-AF65-F5344CB8AC3E}">
        <p14:creationId xmlns:p14="http://schemas.microsoft.com/office/powerpoint/2010/main" val="27441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7644-10A1-C098-8565-219C2D0AFF47}"/>
              </a:ext>
            </a:extLst>
          </p:cNvPr>
          <p:cNvSpPr>
            <a:spLocks noGrp="1"/>
          </p:cNvSpPr>
          <p:nvPr>
            <p:ph type="title"/>
          </p:nvPr>
        </p:nvSpPr>
        <p:spPr>
          <a:xfrm>
            <a:off x="334963" y="248709"/>
            <a:ext cx="11018837" cy="705116"/>
          </a:xfrm>
        </p:spPr>
        <p:txBody>
          <a:bodyPr>
            <a:normAutofit/>
          </a:bodyPr>
          <a:lstStyle/>
          <a:p>
            <a:r>
              <a:rPr lang="en-US" sz="3200"/>
              <a:t>Features Importance and Significant Test</a:t>
            </a:r>
          </a:p>
        </p:txBody>
      </p:sp>
      <p:grpSp>
        <p:nvGrpSpPr>
          <p:cNvPr id="13" name="Group 12">
            <a:extLst>
              <a:ext uri="{FF2B5EF4-FFF2-40B4-BE49-F238E27FC236}">
                <a16:creationId xmlns:a16="http://schemas.microsoft.com/office/drawing/2014/main" id="{65257F0E-C606-714E-CC3C-8B11951AE764}"/>
              </a:ext>
            </a:extLst>
          </p:cNvPr>
          <p:cNvGrpSpPr/>
          <p:nvPr/>
        </p:nvGrpSpPr>
        <p:grpSpPr>
          <a:xfrm>
            <a:off x="350177" y="953825"/>
            <a:ext cx="4441073" cy="4728383"/>
            <a:chOff x="33506" y="955770"/>
            <a:chExt cx="6486581" cy="4523183"/>
          </a:xfrm>
        </p:grpSpPr>
        <p:pic>
          <p:nvPicPr>
            <p:cNvPr id="3" name="Picture 2" descr="A blue and white graph&#10;&#10;Description automatically generated">
              <a:extLst>
                <a:ext uri="{FF2B5EF4-FFF2-40B4-BE49-F238E27FC236}">
                  <a16:creationId xmlns:a16="http://schemas.microsoft.com/office/drawing/2014/main" id="{446C1A26-D392-60DE-8F13-8FB192263362}"/>
                </a:ext>
              </a:extLst>
            </p:cNvPr>
            <p:cNvPicPr>
              <a:picLocks noChangeAspect="1"/>
            </p:cNvPicPr>
            <p:nvPr/>
          </p:nvPicPr>
          <p:blipFill>
            <a:blip r:embed="rId2"/>
            <a:stretch>
              <a:fillRect/>
            </a:stretch>
          </p:blipFill>
          <p:spPr>
            <a:xfrm>
              <a:off x="215106" y="955770"/>
              <a:ext cx="6120870" cy="4155018"/>
            </a:xfrm>
            <a:prstGeom prst="rect">
              <a:avLst/>
            </a:prstGeom>
          </p:spPr>
        </p:pic>
        <p:sp>
          <p:nvSpPr>
            <p:cNvPr id="9" name="Rectangle 8">
              <a:extLst>
                <a:ext uri="{FF2B5EF4-FFF2-40B4-BE49-F238E27FC236}">
                  <a16:creationId xmlns:a16="http://schemas.microsoft.com/office/drawing/2014/main" id="{579DC2C1-E413-E20F-A691-A25F5ECED3E5}"/>
                </a:ext>
              </a:extLst>
            </p:cNvPr>
            <p:cNvSpPr/>
            <p:nvPr/>
          </p:nvSpPr>
          <p:spPr>
            <a:xfrm>
              <a:off x="577516" y="1050757"/>
              <a:ext cx="5646821" cy="1669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C29D1DB7-BB7F-D84C-2C43-A0BA41DB9E1D}"/>
                </a:ext>
              </a:extLst>
            </p:cNvPr>
            <p:cNvSpPr txBox="1"/>
            <p:nvPr/>
          </p:nvSpPr>
          <p:spPr>
            <a:xfrm>
              <a:off x="33506" y="5184533"/>
              <a:ext cx="6486581" cy="294420"/>
            </a:xfrm>
            <a:prstGeom prst="rect">
              <a:avLst/>
            </a:prstGeom>
            <a:noFill/>
          </p:spPr>
          <p:txBody>
            <a:bodyPr wrap="square" lIns="91440" tIns="45720" rIns="91440" bIns="45720" anchor="t">
              <a:spAutoFit/>
            </a:bodyPr>
            <a:lstStyle/>
            <a:p>
              <a:pPr algn="ctr"/>
              <a:r>
                <a:rPr lang="en-SG" sz="1400"/>
                <a:t>Feature importance in classifying attrition</a:t>
              </a:r>
            </a:p>
          </p:txBody>
        </p:sp>
      </p:grpSp>
      <p:graphicFrame>
        <p:nvGraphicFramePr>
          <p:cNvPr id="14" name="Table 13">
            <a:extLst>
              <a:ext uri="{FF2B5EF4-FFF2-40B4-BE49-F238E27FC236}">
                <a16:creationId xmlns:a16="http://schemas.microsoft.com/office/drawing/2014/main" id="{9FF3F9C4-5191-578E-7A95-5028A99F33FC}"/>
              </a:ext>
            </a:extLst>
          </p:cNvPr>
          <p:cNvGraphicFramePr>
            <a:graphicFrameLocks noGrp="1"/>
          </p:cNvGraphicFramePr>
          <p:nvPr>
            <p:extLst>
              <p:ext uri="{D42A27DB-BD31-4B8C-83A1-F6EECF244321}">
                <p14:modId xmlns:p14="http://schemas.microsoft.com/office/powerpoint/2010/main" val="1758281626"/>
              </p:ext>
            </p:extLst>
          </p:nvPr>
        </p:nvGraphicFramePr>
        <p:xfrm>
          <a:off x="5013110" y="1032742"/>
          <a:ext cx="5100126" cy="4561052"/>
        </p:xfrm>
        <a:graphic>
          <a:graphicData uri="http://schemas.openxmlformats.org/drawingml/2006/table">
            <a:tbl>
              <a:tblPr firstRow="1" bandRow="1">
                <a:tableStyleId>{5C22544A-7EE6-4342-B048-85BDC9FD1C3A}</a:tableStyleId>
              </a:tblPr>
              <a:tblGrid>
                <a:gridCol w="1685460">
                  <a:extLst>
                    <a:ext uri="{9D8B030D-6E8A-4147-A177-3AD203B41FA5}">
                      <a16:colId xmlns:a16="http://schemas.microsoft.com/office/drawing/2014/main" val="3337071767"/>
                    </a:ext>
                  </a:extLst>
                </a:gridCol>
                <a:gridCol w="3414666">
                  <a:extLst>
                    <a:ext uri="{9D8B030D-6E8A-4147-A177-3AD203B41FA5}">
                      <a16:colId xmlns:a16="http://schemas.microsoft.com/office/drawing/2014/main" val="871048738"/>
                    </a:ext>
                  </a:extLst>
                </a:gridCol>
              </a:tblGrid>
              <a:tr h="432098">
                <a:tc>
                  <a:txBody>
                    <a:bodyPr/>
                    <a:lstStyle/>
                    <a:p>
                      <a:pPr marL="0" indent="0">
                        <a:buNone/>
                      </a:pPr>
                      <a:r>
                        <a:rPr lang="en-US" sz="1400" b="1">
                          <a:latin typeface="+mn-lt"/>
                        </a:rPr>
                        <a:t>Feature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B6082"/>
                    </a:solidFill>
                  </a:tcPr>
                </a:tc>
                <a:tc>
                  <a:txBody>
                    <a:bodyPr/>
                    <a:lstStyle/>
                    <a:p>
                      <a:r>
                        <a:rPr lang="en-US" sz="1400">
                          <a:latin typeface="+mn-lt"/>
                        </a:rPr>
                        <a:t>Inference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B6082"/>
                    </a:solidFill>
                  </a:tcPr>
                </a:tc>
                <a:extLst>
                  <a:ext uri="{0D108BD9-81ED-4DB2-BD59-A6C34878D82A}">
                    <a16:rowId xmlns:a16="http://schemas.microsoft.com/office/drawing/2014/main" val="1900065179"/>
                  </a:ext>
                </a:extLst>
              </a:tr>
              <a:tr h="704098">
                <a:tc>
                  <a:txBody>
                    <a:bodyPr/>
                    <a:lstStyle/>
                    <a:p>
                      <a:pPr marL="0" indent="0">
                        <a:buNone/>
                      </a:pPr>
                      <a:r>
                        <a:rPr lang="en-US" sz="1400" b="1" err="1">
                          <a:latin typeface="+mn-lt"/>
                        </a:rPr>
                        <a:t>Overtime_Yes</a:t>
                      </a:r>
                      <a:endParaRPr lang="en-US" sz="1400">
                        <a:latin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US" sz="1400">
                          <a:latin typeface="+mn-lt"/>
                        </a:rPr>
                        <a:t>Employees working overtime have a higher chance of leaving than others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51618300"/>
                  </a:ext>
                </a:extLst>
              </a:tr>
              <a:tr h="932028">
                <a:tc>
                  <a:txBody>
                    <a:bodyPr/>
                    <a:lstStyle/>
                    <a:p>
                      <a:pPr lvl="0">
                        <a:buNone/>
                      </a:pPr>
                      <a:r>
                        <a:rPr lang="en-US" sz="1400" b="1" err="1">
                          <a:latin typeface="+mn-lt"/>
                        </a:rPr>
                        <a:t>MaritalStatus_Single</a:t>
                      </a:r>
                      <a:endParaRPr lang="en-US" sz="1400">
                        <a:latin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mn-lt"/>
                        </a:rPr>
                        <a:t>Single employees are having higher attrition rates as compared to married ones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752350710"/>
                  </a:ext>
                </a:extLst>
              </a:tr>
              <a:tr h="1023694">
                <a:tc>
                  <a:txBody>
                    <a:bodyPr/>
                    <a:lstStyle/>
                    <a:p>
                      <a:pPr lvl="0">
                        <a:buNone/>
                      </a:pPr>
                      <a:r>
                        <a:rPr lang="en-US" sz="1400" b="1" err="1">
                          <a:latin typeface="+mn-lt"/>
                        </a:rPr>
                        <a:t>StockOptionLevel</a:t>
                      </a:r>
                      <a:endParaRPr lang="en-US" sz="1400" b="1" i="0" u="none" strike="noStrike" noProof="0">
                        <a:solidFill>
                          <a:srgbClr val="000000"/>
                        </a:solidFill>
                        <a:latin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mn-lt"/>
                        </a:rPr>
                        <a:t>Employees owning IBM Stocks are having lower attrition and less likely to leave as compared to others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01202734"/>
                  </a:ext>
                </a:extLst>
              </a:tr>
              <a:tr h="734567">
                <a:tc>
                  <a:txBody>
                    <a:bodyPr/>
                    <a:lstStyle/>
                    <a:p>
                      <a:pPr lvl="0">
                        <a:buNone/>
                      </a:pPr>
                      <a:r>
                        <a:rPr lang="en-US" sz="1400" b="1" err="1">
                          <a:latin typeface="+mn-lt"/>
                        </a:rPr>
                        <a:t>MonthlyIncome</a:t>
                      </a:r>
                      <a:endParaRPr lang="en-US" sz="1400" b="1" i="0" u="none" strike="noStrike" noProof="0">
                        <a:solidFill>
                          <a:srgbClr val="000000"/>
                        </a:solidFill>
                        <a:latin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mn-lt"/>
                          <a:ea typeface="+mn-lt"/>
                          <a:cs typeface="+mn-lt"/>
                        </a:rPr>
                        <a:t>Lower incomes can be a significant cause for an employee to leave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123523466"/>
                  </a:ext>
                </a:extLst>
              </a:tr>
              <a:tr h="734567">
                <a:tc>
                  <a:txBody>
                    <a:bodyPr/>
                    <a:lstStyle/>
                    <a:p>
                      <a:pPr lvl="0">
                        <a:buNone/>
                      </a:pPr>
                      <a:r>
                        <a:rPr lang="en-US" sz="1400" b="1" err="1">
                          <a:latin typeface="+mn-lt"/>
                        </a:rPr>
                        <a:t>JobSatisfaction</a:t>
                      </a:r>
                      <a:endParaRPr lang="en-US" sz="1400" b="1" i="0" u="none" strike="noStrike" noProof="0">
                        <a:solidFill>
                          <a:srgbClr val="000000"/>
                        </a:solidFill>
                        <a:latin typeface="+mn-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mn-lt"/>
                        </a:rPr>
                        <a:t>Lower job satisfaction can be a potential cause of employees leaving</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86457216"/>
                  </a:ext>
                </a:extLst>
              </a:tr>
            </a:tbl>
          </a:graphicData>
        </a:graphic>
      </p:graphicFrame>
      <p:sp>
        <p:nvSpPr>
          <p:cNvPr id="18" name="TextBox 17">
            <a:extLst>
              <a:ext uri="{FF2B5EF4-FFF2-40B4-BE49-F238E27FC236}">
                <a16:creationId xmlns:a16="http://schemas.microsoft.com/office/drawing/2014/main" id="{5F43AFFF-A692-7191-2D68-1FADE33E882B}"/>
              </a:ext>
            </a:extLst>
          </p:cNvPr>
          <p:cNvSpPr txBox="1"/>
          <p:nvPr/>
        </p:nvSpPr>
        <p:spPr>
          <a:xfrm>
            <a:off x="4947167" y="750317"/>
            <a:ext cx="516606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Aptos" panose="020B0004020202020204"/>
                <a:ea typeface="+mn-ea"/>
                <a:cs typeface="+mn-cs"/>
              </a:rPr>
              <a:t>Top 5 Features by Feature Importance</a:t>
            </a:r>
          </a:p>
        </p:txBody>
      </p:sp>
      <p:pic>
        <p:nvPicPr>
          <p:cNvPr id="5" name="Picture 4">
            <a:extLst>
              <a:ext uri="{FF2B5EF4-FFF2-40B4-BE49-F238E27FC236}">
                <a16:creationId xmlns:a16="http://schemas.microsoft.com/office/drawing/2014/main" id="{FEF68386-ECE5-EAC8-A6F2-63E6B1AB78CD}"/>
              </a:ext>
            </a:extLst>
          </p:cNvPr>
          <p:cNvPicPr>
            <a:picLocks noChangeAspect="1"/>
          </p:cNvPicPr>
          <p:nvPr/>
        </p:nvPicPr>
        <p:blipFill>
          <a:blip r:embed="rId3"/>
          <a:stretch>
            <a:fillRect/>
          </a:stretch>
        </p:blipFill>
        <p:spPr>
          <a:xfrm>
            <a:off x="10319410" y="282157"/>
            <a:ext cx="1749552" cy="5468071"/>
          </a:xfrm>
          <a:prstGeom prst="rect">
            <a:avLst/>
          </a:prstGeom>
        </p:spPr>
      </p:pic>
    </p:spTree>
    <p:extLst>
      <p:ext uri="{BB962C8B-B14F-4D97-AF65-F5344CB8AC3E}">
        <p14:creationId xmlns:p14="http://schemas.microsoft.com/office/powerpoint/2010/main" val="2044591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480C-BF0B-E2BE-5352-A530DCE33C0E}"/>
              </a:ext>
            </a:extLst>
          </p:cNvPr>
          <p:cNvSpPr>
            <a:spLocks noGrp="1"/>
          </p:cNvSpPr>
          <p:nvPr>
            <p:ph type="title"/>
          </p:nvPr>
        </p:nvSpPr>
        <p:spPr>
          <a:xfrm>
            <a:off x="334963" y="230789"/>
            <a:ext cx="10838582" cy="605464"/>
          </a:xfrm>
        </p:spPr>
        <p:txBody>
          <a:bodyPr>
            <a:normAutofit/>
          </a:bodyPr>
          <a:lstStyle/>
          <a:p>
            <a:r>
              <a:rPr lang="en-US" sz="3200"/>
              <a:t>How to craft our retention strategy?</a:t>
            </a:r>
            <a:endParaRPr lang="en-IN" sz="3200"/>
          </a:p>
        </p:txBody>
      </p:sp>
      <p:sp>
        <p:nvSpPr>
          <p:cNvPr id="3" name="Content Placeholder 2">
            <a:extLst>
              <a:ext uri="{FF2B5EF4-FFF2-40B4-BE49-F238E27FC236}">
                <a16:creationId xmlns:a16="http://schemas.microsoft.com/office/drawing/2014/main" id="{22BEB03C-6C18-9535-9073-623CAFDE1E35}"/>
              </a:ext>
            </a:extLst>
          </p:cNvPr>
          <p:cNvSpPr>
            <a:spLocks noGrp="1"/>
          </p:cNvSpPr>
          <p:nvPr>
            <p:ph idx="1"/>
          </p:nvPr>
        </p:nvSpPr>
        <p:spPr>
          <a:xfrm>
            <a:off x="330200" y="819665"/>
            <a:ext cx="9784684" cy="5715206"/>
          </a:xfrm>
        </p:spPr>
        <p:txBody>
          <a:bodyPr vert="horz" lIns="91440" tIns="45720" rIns="91440" bIns="45720" rtlCol="0" anchor="t">
            <a:normAutofit/>
          </a:bodyPr>
          <a:lstStyle/>
          <a:p>
            <a:pPr marL="0" indent="0">
              <a:buNone/>
            </a:pPr>
            <a:endParaRPr lang="en-US" sz="2400"/>
          </a:p>
          <a:p>
            <a:pPr marL="0" indent="0">
              <a:buNone/>
            </a:pPr>
            <a:endParaRPr lang="en-US" sz="2400"/>
          </a:p>
          <a:p>
            <a:endParaRPr lang="en-US" sz="2400"/>
          </a:p>
          <a:p>
            <a:endParaRPr lang="en-US" sz="2400"/>
          </a:p>
          <a:p>
            <a:pPr marL="0" indent="0">
              <a:buNone/>
            </a:pPr>
            <a:endParaRPr lang="en-US" sz="2400"/>
          </a:p>
          <a:p>
            <a:endParaRPr lang="en-US" sz="2400"/>
          </a:p>
          <a:p>
            <a:endParaRPr lang="en-US" sz="2400"/>
          </a:p>
          <a:p>
            <a:pPr marL="0" indent="0">
              <a:buNone/>
            </a:pPr>
            <a:endParaRPr lang="en-US" sz="2400"/>
          </a:p>
          <a:p>
            <a:pPr marL="0" indent="0">
              <a:buNone/>
            </a:pPr>
            <a:endParaRPr lang="en-US" sz="2400"/>
          </a:p>
        </p:txBody>
      </p:sp>
      <p:pic>
        <p:nvPicPr>
          <p:cNvPr id="5" name="Picture 4" descr="A blue and grey rectangular sign&#10;&#10;Description automatically generated">
            <a:extLst>
              <a:ext uri="{FF2B5EF4-FFF2-40B4-BE49-F238E27FC236}">
                <a16:creationId xmlns:a16="http://schemas.microsoft.com/office/drawing/2014/main" id="{4316288D-EE79-0340-1C54-3BE4462BD0F5}"/>
              </a:ext>
            </a:extLst>
          </p:cNvPr>
          <p:cNvPicPr>
            <a:picLocks noChangeAspect="1"/>
          </p:cNvPicPr>
          <p:nvPr/>
        </p:nvPicPr>
        <p:blipFill>
          <a:blip r:embed="rId2"/>
          <a:stretch>
            <a:fillRect/>
          </a:stretch>
        </p:blipFill>
        <p:spPr>
          <a:xfrm>
            <a:off x="10319410" y="235976"/>
            <a:ext cx="1749552" cy="6045342"/>
          </a:xfrm>
          <a:prstGeom prst="rect">
            <a:avLst/>
          </a:prstGeom>
        </p:spPr>
      </p:pic>
      <p:sp>
        <p:nvSpPr>
          <p:cNvPr id="8" name="Rectangle 7">
            <a:extLst>
              <a:ext uri="{FF2B5EF4-FFF2-40B4-BE49-F238E27FC236}">
                <a16:creationId xmlns:a16="http://schemas.microsoft.com/office/drawing/2014/main" id="{8B64E2E6-B25D-81A3-DDDC-CA2E2FE37941}"/>
              </a:ext>
            </a:extLst>
          </p:cNvPr>
          <p:cNvSpPr/>
          <p:nvPr/>
        </p:nvSpPr>
        <p:spPr>
          <a:xfrm>
            <a:off x="568748" y="1081117"/>
            <a:ext cx="9007229" cy="1123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rPr>
              <a:t>Naïve Solution: Retain all the leaving employees.</a:t>
            </a:r>
          </a:p>
          <a:p>
            <a:pPr algn="ctr"/>
            <a:r>
              <a:rPr lang="en-US" sz="2400">
                <a:solidFill>
                  <a:schemeClr val="bg1"/>
                </a:solidFill>
              </a:rPr>
              <a:t>Can we do better?</a:t>
            </a:r>
          </a:p>
        </p:txBody>
      </p:sp>
      <p:sp>
        <p:nvSpPr>
          <p:cNvPr id="9" name="Rectangle 8">
            <a:extLst>
              <a:ext uri="{FF2B5EF4-FFF2-40B4-BE49-F238E27FC236}">
                <a16:creationId xmlns:a16="http://schemas.microsoft.com/office/drawing/2014/main" id="{30595512-AC43-EB1D-D53B-9605B0019086}"/>
              </a:ext>
            </a:extLst>
          </p:cNvPr>
          <p:cNvSpPr/>
          <p:nvPr/>
        </p:nvSpPr>
        <p:spPr>
          <a:xfrm>
            <a:off x="733604" y="3024316"/>
            <a:ext cx="8841152" cy="12993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ea typeface="+mn-lt"/>
                <a:cs typeface="+mn-lt"/>
              </a:rPr>
              <a:t>Can we link EEV to Employee Retention? </a:t>
            </a:r>
            <a:endParaRPr lang="en-US">
              <a:solidFill>
                <a:schemeClr val="bg1"/>
              </a:solidFill>
              <a:ea typeface="+mn-lt"/>
              <a:cs typeface="+mn-lt"/>
            </a:endParaRPr>
          </a:p>
          <a:p>
            <a:pPr algn="ctr"/>
            <a:r>
              <a:rPr lang="en-US" sz="2400">
                <a:solidFill>
                  <a:schemeClr val="bg1"/>
                </a:solidFill>
                <a:ea typeface="+mn-lt"/>
                <a:cs typeface="+mn-lt"/>
              </a:rPr>
              <a:t>Can we calculate potential loss in terms of cost to IBM if a specific employee leaves?</a:t>
            </a:r>
            <a:endParaRPr lang="en-US">
              <a:solidFill>
                <a:schemeClr val="bg1"/>
              </a:solidFill>
            </a:endParaRPr>
          </a:p>
        </p:txBody>
      </p:sp>
      <p:sp>
        <p:nvSpPr>
          <p:cNvPr id="10" name="Rectangle 9">
            <a:extLst>
              <a:ext uri="{FF2B5EF4-FFF2-40B4-BE49-F238E27FC236}">
                <a16:creationId xmlns:a16="http://schemas.microsoft.com/office/drawing/2014/main" id="{52494902-64AB-D33B-33FB-B154993F2E17}"/>
              </a:ext>
            </a:extLst>
          </p:cNvPr>
          <p:cNvSpPr/>
          <p:nvPr/>
        </p:nvSpPr>
        <p:spPr>
          <a:xfrm>
            <a:off x="732709" y="5013525"/>
            <a:ext cx="8860691" cy="9280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ea typeface="+mn-lt"/>
                <a:cs typeface="+mn-lt"/>
              </a:rPr>
              <a:t>Business objective: Minimize potential loss to company due to attrition and retain high value employees.</a:t>
            </a:r>
            <a:endParaRPr lang="en-US" sz="2400">
              <a:solidFill>
                <a:schemeClr val="bg1"/>
              </a:solidFill>
            </a:endParaRPr>
          </a:p>
        </p:txBody>
      </p:sp>
    </p:spTree>
    <p:extLst>
      <p:ext uri="{BB962C8B-B14F-4D97-AF65-F5344CB8AC3E}">
        <p14:creationId xmlns:p14="http://schemas.microsoft.com/office/powerpoint/2010/main" val="219285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417B-DEF0-F488-8A65-A655B1514C25}"/>
              </a:ext>
            </a:extLst>
          </p:cNvPr>
          <p:cNvSpPr>
            <a:spLocks noGrp="1"/>
          </p:cNvSpPr>
          <p:nvPr>
            <p:ph type="title"/>
          </p:nvPr>
        </p:nvSpPr>
        <p:spPr>
          <a:xfrm>
            <a:off x="334963" y="222623"/>
            <a:ext cx="10515600" cy="757704"/>
          </a:xfrm>
        </p:spPr>
        <p:txBody>
          <a:bodyPr>
            <a:normAutofit/>
          </a:bodyPr>
          <a:lstStyle/>
          <a:p>
            <a:r>
              <a:rPr lang="en-SG" sz="3200">
                <a:ea typeface="+mj-lt"/>
                <a:cs typeface="+mj-lt"/>
              </a:rPr>
              <a:t>Calculating the EEV </a:t>
            </a:r>
            <a:endParaRPr lang="en-US" sz="3200"/>
          </a:p>
        </p:txBody>
      </p:sp>
      <p:sp>
        <p:nvSpPr>
          <p:cNvPr id="3" name="Content Placeholder 2">
            <a:extLst>
              <a:ext uri="{FF2B5EF4-FFF2-40B4-BE49-F238E27FC236}">
                <a16:creationId xmlns:a16="http://schemas.microsoft.com/office/drawing/2014/main" id="{34AC79BE-83D5-2C32-D3E0-8E6FB9D7959A}"/>
              </a:ext>
            </a:extLst>
          </p:cNvPr>
          <p:cNvSpPr>
            <a:spLocks noGrp="1"/>
          </p:cNvSpPr>
          <p:nvPr>
            <p:ph idx="1"/>
          </p:nvPr>
        </p:nvSpPr>
        <p:spPr>
          <a:xfrm>
            <a:off x="494309" y="978333"/>
            <a:ext cx="9746410" cy="5646851"/>
          </a:xfrm>
        </p:spPr>
        <p:txBody>
          <a:bodyPr vert="horz" lIns="91440" tIns="45720" rIns="91440" bIns="45720" rtlCol="0" anchor="t">
            <a:normAutofit/>
          </a:bodyPr>
          <a:lstStyle/>
          <a:p>
            <a:r>
              <a:rPr lang="en-SG">
                <a:latin typeface="Arial"/>
                <a:cs typeface="Arial"/>
              </a:rPr>
              <a:t>Based on the formula of Individual EEV :</a:t>
            </a:r>
            <a:endParaRPr lang="en-US">
              <a:latin typeface="Arial"/>
              <a:cs typeface="Arial"/>
            </a:endParaRPr>
          </a:p>
          <a:p>
            <a:r>
              <a:rPr lang="en-SG" sz="2400">
                <a:latin typeface="Arial"/>
                <a:cs typeface="Arial"/>
              </a:rPr>
              <a:t>EEV = w1 x Performance + w2 x Experience + w3 x Environment </a:t>
            </a:r>
          </a:p>
          <a:p>
            <a:r>
              <a:rPr lang="en-SG">
                <a:latin typeface="Arial"/>
                <a:cs typeface="Arial"/>
              </a:rPr>
              <a:t>Weights: [w1 = 0.5 , w2 = 0.3, w3 = 0.2 ]</a:t>
            </a:r>
          </a:p>
          <a:p>
            <a:r>
              <a:rPr lang="en-SG">
                <a:latin typeface="Arial"/>
                <a:cs typeface="Arial"/>
              </a:rPr>
              <a:t>Working through the variables, the following 6 variables are the most representative due to their correlation</a:t>
            </a:r>
            <a:endParaRPr lang="en-US">
              <a:latin typeface="Arial"/>
              <a:cs typeface="Arial"/>
            </a:endParaRPr>
          </a:p>
          <a:p>
            <a:endParaRPr lang="en-SG">
              <a:latin typeface="Arial"/>
              <a:cs typeface="Arial"/>
            </a:endParaRPr>
          </a:p>
          <a:p>
            <a:pPr marL="0" indent="0">
              <a:buNone/>
            </a:pPr>
            <a:r>
              <a:rPr lang="en-SG">
                <a:latin typeface="Arial"/>
                <a:cs typeface="Arial"/>
              </a:rPr>
              <a:t>Respective weights for calculating the cost of attrition:</a:t>
            </a:r>
            <a:endParaRPr lang="en-US">
              <a:latin typeface="Arial"/>
              <a:cs typeface="Arial"/>
            </a:endParaRPr>
          </a:p>
        </p:txBody>
      </p:sp>
      <p:pic>
        <p:nvPicPr>
          <p:cNvPr id="8" name="Picture 7" descr="A blue and grey rectangular sign&#10;&#10;Description automatically generated">
            <a:extLst>
              <a:ext uri="{FF2B5EF4-FFF2-40B4-BE49-F238E27FC236}">
                <a16:creationId xmlns:a16="http://schemas.microsoft.com/office/drawing/2014/main" id="{CDFA2B9E-3C48-A571-F884-D80C8E0E3496}"/>
              </a:ext>
            </a:extLst>
          </p:cNvPr>
          <p:cNvPicPr>
            <a:picLocks noChangeAspect="1"/>
          </p:cNvPicPr>
          <p:nvPr/>
        </p:nvPicPr>
        <p:blipFill>
          <a:blip r:embed="rId3"/>
          <a:stretch>
            <a:fillRect/>
          </a:stretch>
        </p:blipFill>
        <p:spPr>
          <a:xfrm>
            <a:off x="10233070" y="885570"/>
            <a:ext cx="1749552" cy="5468071"/>
          </a:xfrm>
          <a:prstGeom prst="rect">
            <a:avLst/>
          </a:prstGeom>
        </p:spPr>
      </p:pic>
      <p:sp>
        <p:nvSpPr>
          <p:cNvPr id="10" name="TextBox 9">
            <a:extLst>
              <a:ext uri="{FF2B5EF4-FFF2-40B4-BE49-F238E27FC236}">
                <a16:creationId xmlns:a16="http://schemas.microsoft.com/office/drawing/2014/main" id="{004717D6-11A4-1BBB-7841-55DA68F9FDFC}"/>
              </a:ext>
            </a:extLst>
          </p:cNvPr>
          <p:cNvSpPr txBox="1"/>
          <p:nvPr/>
        </p:nvSpPr>
        <p:spPr>
          <a:xfrm>
            <a:off x="5041434" y="-142"/>
            <a:ext cx="7150100" cy="523220"/>
          </a:xfrm>
          <a:prstGeom prst="rect">
            <a:avLst/>
          </a:prstGeom>
          <a:solidFill>
            <a:srgbClr val="FFC000"/>
          </a:solidFill>
        </p:spPr>
        <p:txBody>
          <a:bodyPr wrap="square" lIns="91440" tIns="45720" rIns="91440" bIns="45720" anchor="t">
            <a:spAutoFit/>
          </a:bodyPr>
          <a:lstStyle/>
          <a:p>
            <a:r>
              <a:rPr lang="en-US" sz="1400" b="1"/>
              <a:t>Overall Metric: </a:t>
            </a:r>
          </a:p>
          <a:p>
            <a:r>
              <a:rPr lang="en-US" sz="1400" b="1"/>
              <a:t>Employee Estimated Value (EEV)</a:t>
            </a:r>
            <a:r>
              <a:rPr lang="en-US" sz="1400"/>
              <a:t> =</a:t>
            </a:r>
            <a:r>
              <a:rPr lang="en-US" sz="1400" b="1"/>
              <a:t>  Experience + Performance +  Environment </a:t>
            </a:r>
          </a:p>
        </p:txBody>
      </p:sp>
      <p:graphicFrame>
        <p:nvGraphicFramePr>
          <p:cNvPr id="4" name="Table 3">
            <a:extLst>
              <a:ext uri="{FF2B5EF4-FFF2-40B4-BE49-F238E27FC236}">
                <a16:creationId xmlns:a16="http://schemas.microsoft.com/office/drawing/2014/main" id="{A0D2DF83-7A51-1D29-1381-2D7BD88E5F9A}"/>
              </a:ext>
            </a:extLst>
          </p:cNvPr>
          <p:cNvGraphicFramePr>
            <a:graphicFrameLocks noGrp="1"/>
          </p:cNvGraphicFramePr>
          <p:nvPr>
            <p:extLst>
              <p:ext uri="{D42A27DB-BD31-4B8C-83A1-F6EECF244321}">
                <p14:modId xmlns:p14="http://schemas.microsoft.com/office/powerpoint/2010/main" val="3784938691"/>
              </p:ext>
            </p:extLst>
          </p:nvPr>
        </p:nvGraphicFramePr>
        <p:xfrm>
          <a:off x="488830" y="4385093"/>
          <a:ext cx="9462675" cy="1919651"/>
        </p:xfrm>
        <a:graphic>
          <a:graphicData uri="http://schemas.openxmlformats.org/drawingml/2006/table">
            <a:tbl>
              <a:tblPr firstRow="1" bandRow="1">
                <a:tableStyleId>{5C22544A-7EE6-4342-B048-85BDC9FD1C3A}</a:tableStyleId>
              </a:tblPr>
              <a:tblGrid>
                <a:gridCol w="3154225">
                  <a:extLst>
                    <a:ext uri="{9D8B030D-6E8A-4147-A177-3AD203B41FA5}">
                      <a16:colId xmlns:a16="http://schemas.microsoft.com/office/drawing/2014/main" val="895080816"/>
                    </a:ext>
                  </a:extLst>
                </a:gridCol>
                <a:gridCol w="3154225">
                  <a:extLst>
                    <a:ext uri="{9D8B030D-6E8A-4147-A177-3AD203B41FA5}">
                      <a16:colId xmlns:a16="http://schemas.microsoft.com/office/drawing/2014/main" val="439912221"/>
                    </a:ext>
                  </a:extLst>
                </a:gridCol>
                <a:gridCol w="3154225">
                  <a:extLst>
                    <a:ext uri="{9D8B030D-6E8A-4147-A177-3AD203B41FA5}">
                      <a16:colId xmlns:a16="http://schemas.microsoft.com/office/drawing/2014/main" val="1568749720"/>
                    </a:ext>
                  </a:extLst>
                </a:gridCol>
              </a:tblGrid>
              <a:tr h="410307">
                <a:tc>
                  <a:txBody>
                    <a:bodyPr/>
                    <a:lstStyle/>
                    <a:p>
                      <a:pPr lvl="0">
                        <a:buNone/>
                      </a:pPr>
                      <a:endParaRPr lang="en-US" sz="2000" b="1" i="0" u="none" strike="noStrike" baseline="0" noProof="0">
                        <a:solidFill>
                          <a:srgbClr val="FFFFFF"/>
                        </a:solidFill>
                        <a:latin typeface="Aptos"/>
                      </a:endParaRPr>
                    </a:p>
                  </a:txBody>
                  <a:tcPr>
                    <a:noFill/>
                  </a:tcPr>
                </a:tc>
                <a:tc>
                  <a:txBody>
                    <a:bodyPr/>
                    <a:lstStyle/>
                    <a:p>
                      <a:pPr lvl="0">
                        <a:buNone/>
                      </a:pPr>
                      <a:r>
                        <a:rPr lang="en-US" sz="2000" b="1" i="0" u="none" strike="noStrike" baseline="0" noProof="0">
                          <a:solidFill>
                            <a:schemeClr val="tx1"/>
                          </a:solidFill>
                          <a:latin typeface="Aptos"/>
                        </a:rPr>
                        <a:t>Variables (Weight)</a:t>
                      </a:r>
                    </a:p>
                  </a:txBody>
                  <a:tcPr>
                    <a:solidFill>
                      <a:schemeClr val="bg1">
                        <a:lumMod val="75000"/>
                      </a:schemeClr>
                    </a:solidFill>
                  </a:tcPr>
                </a:tc>
                <a:tc>
                  <a:txBody>
                    <a:bodyPr/>
                    <a:lstStyle/>
                    <a:p>
                      <a:pPr marL="0" lvl="0" indent="0" algn="l">
                        <a:lnSpc>
                          <a:spcPct val="100000"/>
                        </a:lnSpc>
                        <a:buNone/>
                      </a:pPr>
                      <a:r>
                        <a:rPr lang="en-US" sz="2000" b="1" i="0" u="none" strike="noStrike" baseline="0" noProof="0">
                          <a:solidFill>
                            <a:srgbClr val="000000"/>
                          </a:solidFill>
                        </a:rPr>
                        <a:t>Variables (Weight)</a:t>
                      </a:r>
                      <a:endParaRPr lang="en-US" b="1"/>
                    </a:p>
                  </a:txBody>
                  <a:tcPr>
                    <a:solidFill>
                      <a:schemeClr val="bg1">
                        <a:lumMod val="75000"/>
                      </a:schemeClr>
                    </a:solidFill>
                  </a:tcPr>
                </a:tc>
                <a:extLst>
                  <a:ext uri="{0D108BD9-81ED-4DB2-BD59-A6C34878D82A}">
                    <a16:rowId xmlns:a16="http://schemas.microsoft.com/office/drawing/2014/main" val="2117332"/>
                  </a:ext>
                </a:extLst>
              </a:tr>
              <a:tr h="483576">
                <a:tc>
                  <a:txBody>
                    <a:bodyPr/>
                    <a:lstStyle/>
                    <a:p>
                      <a:pPr lvl="0" algn="l">
                        <a:buNone/>
                      </a:pPr>
                      <a:r>
                        <a:rPr lang="en-US" sz="2000" b="1" i="0" u="none" strike="noStrike" baseline="0" noProof="0">
                          <a:solidFill>
                            <a:srgbClr val="FFFFFF"/>
                          </a:solidFill>
                          <a:latin typeface="Aptos"/>
                        </a:rPr>
                        <a:t>Performance [0.5]</a:t>
                      </a:r>
                      <a:endParaRPr lang="en-US" sz="2000" b="1"/>
                    </a:p>
                  </a:txBody>
                  <a:tcPr anchor="ctr">
                    <a:solidFill>
                      <a:schemeClr val="tx2">
                        <a:lumMod val="75000"/>
                        <a:lumOff val="25000"/>
                      </a:schemeClr>
                    </a:solidFill>
                  </a:tcPr>
                </a:tc>
                <a:tc>
                  <a:txBody>
                    <a:bodyPr/>
                    <a:lstStyle/>
                    <a:p>
                      <a:pPr lvl="0">
                        <a:buNone/>
                      </a:pPr>
                      <a:r>
                        <a:rPr lang="en-US" sz="2000" b="1" i="0" u="none" strike="noStrike" baseline="0" noProof="0" err="1">
                          <a:solidFill>
                            <a:schemeClr val="tx1"/>
                          </a:solidFill>
                          <a:latin typeface="Aptos"/>
                        </a:rPr>
                        <a:t>PercentSalaryHike</a:t>
                      </a:r>
                      <a:r>
                        <a:rPr lang="en-US" sz="2000" b="1" i="0" u="none" strike="noStrike" baseline="0" noProof="0">
                          <a:solidFill>
                            <a:schemeClr val="tx1"/>
                          </a:solidFill>
                          <a:latin typeface="Aptos"/>
                        </a:rPr>
                        <a:t>(0.25)</a:t>
                      </a:r>
                      <a:endParaRPr lang="en-US" sz="2000" b="1">
                        <a:solidFill>
                          <a:schemeClr val="tx1"/>
                        </a:solidFill>
                      </a:endParaRPr>
                    </a:p>
                  </a:txBody>
                  <a:tcPr anchor="ctr">
                    <a:solidFill>
                      <a:schemeClr val="bg1">
                        <a:lumMod val="75000"/>
                      </a:schemeClr>
                    </a:solidFill>
                  </a:tcPr>
                </a:tc>
                <a:tc>
                  <a:txBody>
                    <a:bodyPr/>
                    <a:lstStyle/>
                    <a:p>
                      <a:pPr marL="0" lvl="0" indent="0" algn="l">
                        <a:lnSpc>
                          <a:spcPct val="100000"/>
                        </a:lnSpc>
                        <a:buNone/>
                      </a:pPr>
                      <a:r>
                        <a:rPr lang="en-US" sz="2000" b="1" i="0" u="none" strike="noStrike" baseline="0" noProof="0" err="1">
                          <a:solidFill>
                            <a:srgbClr val="000000"/>
                          </a:solidFill>
                          <a:latin typeface="Aptos"/>
                        </a:rPr>
                        <a:t>PerformanceRating</a:t>
                      </a:r>
                      <a:r>
                        <a:rPr lang="en-US" sz="2000" b="1" i="0" u="none" strike="noStrike" baseline="0" noProof="0">
                          <a:solidFill>
                            <a:srgbClr val="000000"/>
                          </a:solidFill>
                          <a:latin typeface="Aptos"/>
                        </a:rPr>
                        <a:t>(0.25)</a:t>
                      </a:r>
                    </a:p>
                  </a:txBody>
                  <a:tcPr anchor="ctr">
                    <a:solidFill>
                      <a:schemeClr val="bg1">
                        <a:lumMod val="75000"/>
                      </a:schemeClr>
                    </a:solidFill>
                  </a:tcPr>
                </a:tc>
                <a:extLst>
                  <a:ext uri="{0D108BD9-81ED-4DB2-BD59-A6C34878D82A}">
                    <a16:rowId xmlns:a16="http://schemas.microsoft.com/office/drawing/2014/main" val="3215697610"/>
                  </a:ext>
                </a:extLst>
              </a:tr>
              <a:tr h="512884">
                <a:tc>
                  <a:txBody>
                    <a:bodyPr/>
                    <a:lstStyle/>
                    <a:p>
                      <a:pPr lvl="0" algn="l">
                        <a:buNone/>
                      </a:pPr>
                      <a:r>
                        <a:rPr lang="en-US" sz="2000" b="1" i="0" u="none" strike="noStrike" baseline="0" noProof="0">
                          <a:solidFill>
                            <a:schemeClr val="bg1"/>
                          </a:solidFill>
                          <a:latin typeface="Aptos"/>
                        </a:rPr>
                        <a:t>Experience [0.3]: </a:t>
                      </a:r>
                      <a:endParaRPr lang="en-US" sz="2000" b="1">
                        <a:solidFill>
                          <a:schemeClr val="bg1"/>
                        </a:solidFill>
                      </a:endParaRPr>
                    </a:p>
                  </a:txBody>
                  <a:tcPr anchor="ctr">
                    <a:solidFill>
                      <a:srgbClr val="215F9A"/>
                    </a:solidFill>
                  </a:tcPr>
                </a:tc>
                <a:tc>
                  <a:txBody>
                    <a:bodyPr/>
                    <a:lstStyle/>
                    <a:p>
                      <a:pPr lvl="0">
                        <a:buNone/>
                      </a:pPr>
                      <a:r>
                        <a:rPr lang="en-US" sz="2000" b="1" i="0" u="none" strike="noStrike" baseline="0" noProof="0" err="1">
                          <a:solidFill>
                            <a:srgbClr val="000000"/>
                          </a:solidFill>
                          <a:latin typeface="Aptos"/>
                        </a:rPr>
                        <a:t>YearsAtCompany</a:t>
                      </a:r>
                      <a:r>
                        <a:rPr lang="en-US" sz="2000" b="1" i="0" u="none" strike="noStrike" baseline="0" noProof="0">
                          <a:solidFill>
                            <a:srgbClr val="000000"/>
                          </a:solidFill>
                          <a:latin typeface="Aptos"/>
                        </a:rPr>
                        <a:t>(0.15)</a:t>
                      </a:r>
                      <a:endParaRPr lang="en-US" sz="2000" b="1"/>
                    </a:p>
                  </a:txBody>
                  <a:tcPr anchor="ctr">
                    <a:solidFill>
                      <a:schemeClr val="bg1">
                        <a:lumMod val="75000"/>
                      </a:schemeClr>
                    </a:solidFill>
                  </a:tcPr>
                </a:tc>
                <a:tc>
                  <a:txBody>
                    <a:bodyPr/>
                    <a:lstStyle/>
                    <a:p>
                      <a:pPr lvl="0">
                        <a:buNone/>
                      </a:pPr>
                      <a:r>
                        <a:rPr lang="en-US" sz="2000" b="1" i="0" u="none" strike="noStrike" baseline="0" noProof="0" err="1">
                          <a:solidFill>
                            <a:srgbClr val="000000"/>
                          </a:solidFill>
                          <a:latin typeface="Aptos"/>
                        </a:rPr>
                        <a:t>TotalWorkingYears</a:t>
                      </a:r>
                      <a:r>
                        <a:rPr lang="en-US" sz="2000" b="1" i="0" u="none" strike="noStrike" baseline="0" noProof="0">
                          <a:solidFill>
                            <a:srgbClr val="000000"/>
                          </a:solidFill>
                          <a:latin typeface="Aptos"/>
                        </a:rPr>
                        <a:t>(0.15)</a:t>
                      </a:r>
                      <a:endParaRPr lang="en-US" sz="2000" b="1"/>
                    </a:p>
                  </a:txBody>
                  <a:tcPr anchor="ctr">
                    <a:solidFill>
                      <a:schemeClr val="bg1">
                        <a:lumMod val="75000"/>
                      </a:schemeClr>
                    </a:solidFill>
                  </a:tcPr>
                </a:tc>
                <a:extLst>
                  <a:ext uri="{0D108BD9-81ED-4DB2-BD59-A6C34878D82A}">
                    <a16:rowId xmlns:a16="http://schemas.microsoft.com/office/drawing/2014/main" val="1965024350"/>
                  </a:ext>
                </a:extLst>
              </a:tr>
              <a:tr h="512884">
                <a:tc>
                  <a:txBody>
                    <a:bodyPr/>
                    <a:lstStyle/>
                    <a:p>
                      <a:pPr lvl="0" algn="l">
                        <a:buNone/>
                      </a:pPr>
                      <a:r>
                        <a:rPr lang="en-US" sz="2000" b="1" i="0" u="none" strike="noStrike" baseline="0" noProof="0">
                          <a:solidFill>
                            <a:schemeClr val="bg1"/>
                          </a:solidFill>
                          <a:latin typeface="Aptos"/>
                        </a:rPr>
                        <a:t>Environment [0.2]</a:t>
                      </a:r>
                      <a:endParaRPr lang="en-US" sz="2000" b="1">
                        <a:solidFill>
                          <a:schemeClr val="bg1"/>
                        </a:solidFill>
                      </a:endParaRPr>
                    </a:p>
                  </a:txBody>
                  <a:tcPr anchor="ctr">
                    <a:solidFill>
                      <a:srgbClr val="215F9A"/>
                    </a:solidFill>
                  </a:tcPr>
                </a:tc>
                <a:tc>
                  <a:txBody>
                    <a:bodyPr/>
                    <a:lstStyle/>
                    <a:p>
                      <a:pPr lvl="0">
                        <a:buNone/>
                      </a:pPr>
                      <a:r>
                        <a:rPr lang="en-US" sz="2000" b="1" i="0" u="none" strike="noStrike" baseline="0" noProof="0" err="1">
                          <a:solidFill>
                            <a:srgbClr val="000000"/>
                          </a:solidFill>
                          <a:latin typeface="Aptos"/>
                        </a:rPr>
                        <a:t>JobLevel</a:t>
                      </a:r>
                      <a:r>
                        <a:rPr lang="en-US" sz="2000" b="1" i="0" u="none" strike="noStrike" baseline="0" noProof="0">
                          <a:solidFill>
                            <a:srgbClr val="000000"/>
                          </a:solidFill>
                          <a:latin typeface="Aptos"/>
                        </a:rPr>
                        <a:t>(0.1)</a:t>
                      </a:r>
                      <a:endParaRPr lang="en-US" sz="2000" b="1"/>
                    </a:p>
                  </a:txBody>
                  <a:tcPr anchor="ctr">
                    <a:solidFill>
                      <a:schemeClr val="bg1">
                        <a:lumMod val="75000"/>
                      </a:schemeClr>
                    </a:solidFill>
                  </a:tcPr>
                </a:tc>
                <a:tc>
                  <a:txBody>
                    <a:bodyPr/>
                    <a:lstStyle/>
                    <a:p>
                      <a:pPr lvl="0">
                        <a:buNone/>
                      </a:pPr>
                      <a:r>
                        <a:rPr lang="en-US" sz="2000" b="1" i="0" u="none" strike="noStrike" baseline="0" noProof="0" err="1">
                          <a:solidFill>
                            <a:srgbClr val="000000"/>
                          </a:solidFill>
                          <a:latin typeface="Aptos"/>
                        </a:rPr>
                        <a:t>JobSatisfaction</a:t>
                      </a:r>
                      <a:r>
                        <a:rPr lang="en-US" sz="2000" b="1" i="0" u="none" strike="noStrike" baseline="0" noProof="0">
                          <a:solidFill>
                            <a:srgbClr val="000000"/>
                          </a:solidFill>
                          <a:latin typeface="Aptos"/>
                        </a:rPr>
                        <a:t>(0.1)</a:t>
                      </a:r>
                      <a:endParaRPr lang="en-US" sz="2000" b="1"/>
                    </a:p>
                  </a:txBody>
                  <a:tcPr anchor="ctr">
                    <a:solidFill>
                      <a:schemeClr val="bg1">
                        <a:lumMod val="75000"/>
                      </a:schemeClr>
                    </a:solidFill>
                  </a:tcPr>
                </a:tc>
                <a:extLst>
                  <a:ext uri="{0D108BD9-81ED-4DB2-BD59-A6C34878D82A}">
                    <a16:rowId xmlns:a16="http://schemas.microsoft.com/office/drawing/2014/main" val="1409831584"/>
                  </a:ext>
                </a:extLst>
              </a:tr>
            </a:tbl>
          </a:graphicData>
        </a:graphic>
      </p:graphicFrame>
    </p:spTree>
    <p:extLst>
      <p:ext uri="{BB962C8B-B14F-4D97-AF65-F5344CB8AC3E}">
        <p14:creationId xmlns:p14="http://schemas.microsoft.com/office/powerpoint/2010/main" val="1139492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1B27B-E3C0-6084-B106-3E27134011E6}"/>
              </a:ext>
            </a:extLst>
          </p:cNvPr>
          <p:cNvSpPr>
            <a:spLocks noGrp="1"/>
          </p:cNvSpPr>
          <p:nvPr>
            <p:ph type="title"/>
          </p:nvPr>
        </p:nvSpPr>
        <p:spPr>
          <a:xfrm>
            <a:off x="793662" y="386930"/>
            <a:ext cx="10066122" cy="1298448"/>
          </a:xfrm>
        </p:spPr>
        <p:txBody>
          <a:bodyPr anchor="b">
            <a:normAutofit/>
          </a:bodyPr>
          <a:lstStyle/>
          <a:p>
            <a:r>
              <a:rPr lang="en-US" sz="4800"/>
              <a:t>Content</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04B97E58-F334-60C3-4AFA-C07B7F028B7A}"/>
              </a:ext>
            </a:extLst>
          </p:cNvPr>
          <p:cNvGraphicFramePr>
            <a:graphicFrameLocks noGrp="1"/>
          </p:cNvGraphicFramePr>
          <p:nvPr>
            <p:extLst>
              <p:ext uri="{D42A27DB-BD31-4B8C-83A1-F6EECF244321}">
                <p14:modId xmlns:p14="http://schemas.microsoft.com/office/powerpoint/2010/main" val="3401649834"/>
              </p:ext>
            </p:extLst>
          </p:nvPr>
        </p:nvGraphicFramePr>
        <p:xfrm>
          <a:off x="888786" y="2428388"/>
          <a:ext cx="9605789" cy="3048000"/>
        </p:xfrm>
        <a:graphic>
          <a:graphicData uri="http://schemas.openxmlformats.org/drawingml/2006/table">
            <a:tbl>
              <a:tblPr firstRow="1" bandRow="1">
                <a:tableStyleId>{69012ECD-51FC-41F1-AA8D-1B2483CD663E}</a:tableStyleId>
              </a:tblPr>
              <a:tblGrid>
                <a:gridCol w="864059">
                  <a:extLst>
                    <a:ext uri="{9D8B030D-6E8A-4147-A177-3AD203B41FA5}">
                      <a16:colId xmlns:a16="http://schemas.microsoft.com/office/drawing/2014/main" val="2398984002"/>
                    </a:ext>
                  </a:extLst>
                </a:gridCol>
                <a:gridCol w="5539800">
                  <a:extLst>
                    <a:ext uri="{9D8B030D-6E8A-4147-A177-3AD203B41FA5}">
                      <a16:colId xmlns:a16="http://schemas.microsoft.com/office/drawing/2014/main" val="404859807"/>
                    </a:ext>
                  </a:extLst>
                </a:gridCol>
                <a:gridCol w="3201930">
                  <a:extLst>
                    <a:ext uri="{9D8B030D-6E8A-4147-A177-3AD203B41FA5}">
                      <a16:colId xmlns:a16="http://schemas.microsoft.com/office/drawing/2014/main" val="158510376"/>
                    </a:ext>
                  </a:extLst>
                </a:gridCol>
              </a:tblGrid>
              <a:tr h="370840">
                <a:tc>
                  <a:txBody>
                    <a:bodyPr/>
                    <a:lstStyle/>
                    <a:p>
                      <a:endParaRPr lang="en-US" sz="2400" b="0" kern="1200">
                        <a:solidFill>
                          <a:schemeClr val="bg1"/>
                        </a:solidFill>
                        <a:latin typeface="+mn-lt"/>
                        <a:ea typeface="+mn-ea"/>
                        <a:cs typeface="+mn-cs"/>
                      </a:endParaRPr>
                    </a:p>
                  </a:txBody>
                  <a:tcPr/>
                </a:tc>
                <a:tc>
                  <a:txBody>
                    <a:bodyPr/>
                    <a:lstStyle/>
                    <a:p>
                      <a:pPr lvl="0">
                        <a:buNone/>
                      </a:pPr>
                      <a:r>
                        <a:rPr lang="en-US" sz="2400" b="0" kern="1200">
                          <a:solidFill>
                            <a:schemeClr val="bg1"/>
                          </a:solidFill>
                          <a:latin typeface="+mn-lt"/>
                          <a:ea typeface="+mn-ea"/>
                          <a:cs typeface="+mn-cs"/>
                        </a:rPr>
                        <a:t>Agenda</a:t>
                      </a:r>
                    </a:p>
                  </a:txBody>
                  <a:tcPr/>
                </a:tc>
                <a:tc>
                  <a:txBody>
                    <a:bodyPr/>
                    <a:lstStyle/>
                    <a:p>
                      <a:r>
                        <a:rPr lang="en-US" sz="2400" b="0">
                          <a:latin typeface="+mn-lt"/>
                        </a:rPr>
                        <a:t>Speakers</a:t>
                      </a:r>
                    </a:p>
                  </a:txBody>
                  <a:tcPr/>
                </a:tc>
                <a:extLst>
                  <a:ext uri="{0D108BD9-81ED-4DB2-BD59-A6C34878D82A}">
                    <a16:rowId xmlns:a16="http://schemas.microsoft.com/office/drawing/2014/main" val="1184945334"/>
                  </a:ext>
                </a:extLst>
              </a:tr>
              <a:tr h="370840">
                <a:tc>
                  <a:txBody>
                    <a:bodyPr/>
                    <a:lstStyle/>
                    <a:p>
                      <a:r>
                        <a:rPr lang="en-US" sz="2400" b="0"/>
                        <a:t>1.</a:t>
                      </a:r>
                      <a:endParaRPr lang="en-US" sz="2400" b="0">
                        <a:latin typeface="+mn-lt"/>
                      </a:endParaRPr>
                    </a:p>
                  </a:txBody>
                  <a:tcPr/>
                </a:tc>
                <a:tc>
                  <a:txBody>
                    <a:bodyPr/>
                    <a:lstStyle/>
                    <a:p>
                      <a:pPr lvl="0">
                        <a:buNone/>
                      </a:pPr>
                      <a:r>
                        <a:rPr lang="en-US" sz="2800" b="0" u="none" strike="noStrike" noProof="0">
                          <a:solidFill>
                            <a:srgbClr val="000000"/>
                          </a:solidFill>
                        </a:rPr>
                        <a:t>Project Overview</a:t>
                      </a:r>
                      <a:endParaRPr lang="en-US" sz="2800" b="0">
                        <a:solidFill>
                          <a:srgbClr val="000000"/>
                        </a:solidFill>
                        <a:latin typeface="+mn-lt"/>
                      </a:endParaRPr>
                    </a:p>
                  </a:txBody>
                  <a:tcPr/>
                </a:tc>
                <a:tc>
                  <a:txBody>
                    <a:bodyPr/>
                    <a:lstStyle/>
                    <a:p>
                      <a:r>
                        <a:rPr lang="en-US" sz="2400" b="0"/>
                        <a:t>Xiuhao</a:t>
                      </a:r>
                      <a:endParaRPr lang="en-US" sz="2400" b="0">
                        <a:latin typeface="+mn-lt"/>
                      </a:endParaRPr>
                    </a:p>
                  </a:txBody>
                  <a:tcPr/>
                </a:tc>
                <a:extLst>
                  <a:ext uri="{0D108BD9-81ED-4DB2-BD59-A6C34878D82A}">
                    <a16:rowId xmlns:a16="http://schemas.microsoft.com/office/drawing/2014/main" val="3806829972"/>
                  </a:ext>
                </a:extLst>
              </a:tr>
              <a:tr h="370840">
                <a:tc>
                  <a:txBody>
                    <a:bodyPr/>
                    <a:lstStyle/>
                    <a:p>
                      <a:r>
                        <a:rPr lang="en-US" sz="2400" b="0"/>
                        <a:t>2.</a:t>
                      </a:r>
                      <a:endParaRPr lang="en-US" sz="2400" b="0">
                        <a:latin typeface="+mn-lt"/>
                      </a:endParaRPr>
                    </a:p>
                  </a:txBody>
                  <a:tcPr/>
                </a:tc>
                <a:tc>
                  <a:txBody>
                    <a:bodyPr/>
                    <a:lstStyle/>
                    <a:p>
                      <a:pPr lvl="0">
                        <a:buNone/>
                      </a:pPr>
                      <a:r>
                        <a:rPr lang="en-US" sz="2800" b="0" u="none" strike="noStrike" noProof="0">
                          <a:solidFill>
                            <a:srgbClr val="000000"/>
                          </a:solidFill>
                        </a:rPr>
                        <a:t>Lengthen Tenure</a:t>
                      </a:r>
                      <a:endParaRPr lang="en-US" sz="2800" b="0">
                        <a:latin typeface="+mn-lt"/>
                      </a:endParaRPr>
                    </a:p>
                  </a:txBody>
                  <a:tcPr/>
                </a:tc>
                <a:tc>
                  <a:txBody>
                    <a:bodyPr/>
                    <a:lstStyle/>
                    <a:p>
                      <a:r>
                        <a:rPr lang="en-US" sz="2400" b="0"/>
                        <a:t>Zi Jun &amp; Sarthak</a:t>
                      </a:r>
                      <a:endParaRPr lang="en-US" sz="2400" b="0">
                        <a:latin typeface="+mn-lt"/>
                      </a:endParaRPr>
                    </a:p>
                  </a:txBody>
                  <a:tcPr/>
                </a:tc>
                <a:extLst>
                  <a:ext uri="{0D108BD9-81ED-4DB2-BD59-A6C34878D82A}">
                    <a16:rowId xmlns:a16="http://schemas.microsoft.com/office/drawing/2014/main" val="3236194363"/>
                  </a:ext>
                </a:extLst>
              </a:tr>
              <a:tr h="370840">
                <a:tc>
                  <a:txBody>
                    <a:bodyPr/>
                    <a:lstStyle/>
                    <a:p>
                      <a:r>
                        <a:rPr lang="en-US" sz="2400" b="0"/>
                        <a:t>3.</a:t>
                      </a:r>
                      <a:endParaRPr lang="en-US" sz="2400" b="0">
                        <a:latin typeface="+mn-lt"/>
                      </a:endParaRPr>
                    </a:p>
                  </a:txBody>
                  <a:tcPr/>
                </a:tc>
                <a:tc>
                  <a:txBody>
                    <a:bodyPr/>
                    <a:lstStyle/>
                    <a:p>
                      <a:pPr lvl="0">
                        <a:buNone/>
                      </a:pPr>
                      <a:r>
                        <a:rPr lang="en-US" sz="2800" b="0"/>
                        <a:t>Improve Performance</a:t>
                      </a:r>
                      <a:endParaRPr lang="en-US" sz="2800" b="0">
                        <a:latin typeface="+mn-lt"/>
                      </a:endParaRPr>
                    </a:p>
                  </a:txBody>
                  <a:tcPr/>
                </a:tc>
                <a:tc>
                  <a:txBody>
                    <a:bodyPr/>
                    <a:lstStyle/>
                    <a:p>
                      <a:r>
                        <a:rPr lang="en-US" sz="2400" b="0"/>
                        <a:t>Debbie</a:t>
                      </a:r>
                      <a:endParaRPr lang="en-US" sz="2400" b="0">
                        <a:latin typeface="+mn-lt"/>
                      </a:endParaRPr>
                    </a:p>
                  </a:txBody>
                  <a:tcPr/>
                </a:tc>
                <a:extLst>
                  <a:ext uri="{0D108BD9-81ED-4DB2-BD59-A6C34878D82A}">
                    <a16:rowId xmlns:a16="http://schemas.microsoft.com/office/drawing/2014/main" val="4280983187"/>
                  </a:ext>
                </a:extLst>
              </a:tr>
              <a:tr h="370840">
                <a:tc>
                  <a:txBody>
                    <a:bodyPr/>
                    <a:lstStyle/>
                    <a:p>
                      <a:r>
                        <a:rPr lang="en-US" sz="2400" b="0"/>
                        <a:t>4.</a:t>
                      </a:r>
                      <a:endParaRPr lang="en-US" sz="2400" b="0">
                        <a:latin typeface="+mn-lt"/>
                      </a:endParaRPr>
                    </a:p>
                  </a:txBody>
                  <a:tcPr/>
                </a:tc>
                <a:tc>
                  <a:txBody>
                    <a:bodyPr/>
                    <a:lstStyle/>
                    <a:p>
                      <a:pPr lvl="0">
                        <a:buNone/>
                      </a:pPr>
                      <a:r>
                        <a:rPr lang="en-US" sz="2800" b="0" u="none" strike="noStrike" noProof="0">
                          <a:solidFill>
                            <a:srgbClr val="000000"/>
                          </a:solidFill>
                        </a:rPr>
                        <a:t>Improve Satisfaction Scores</a:t>
                      </a:r>
                      <a:endParaRPr lang="en-US" sz="2800" b="0">
                        <a:latin typeface="+mn-lt"/>
                      </a:endParaRPr>
                    </a:p>
                  </a:txBody>
                  <a:tcPr/>
                </a:tc>
                <a:tc>
                  <a:txBody>
                    <a:bodyPr/>
                    <a:lstStyle/>
                    <a:p>
                      <a:r>
                        <a:rPr lang="en-US" sz="2400" b="0"/>
                        <a:t>Zou Jiaxun </a:t>
                      </a:r>
                      <a:endParaRPr lang="en-US" sz="2400" b="0">
                        <a:latin typeface="+mn-lt"/>
                      </a:endParaRPr>
                    </a:p>
                  </a:txBody>
                  <a:tcPr/>
                </a:tc>
                <a:extLst>
                  <a:ext uri="{0D108BD9-81ED-4DB2-BD59-A6C34878D82A}">
                    <a16:rowId xmlns:a16="http://schemas.microsoft.com/office/drawing/2014/main" val="2215244446"/>
                  </a:ext>
                </a:extLst>
              </a:tr>
              <a:tr h="370840">
                <a:tc>
                  <a:txBody>
                    <a:bodyPr/>
                    <a:lstStyle/>
                    <a:p>
                      <a:r>
                        <a:rPr lang="en-US" sz="2400" b="0"/>
                        <a:t>5.</a:t>
                      </a:r>
                      <a:endParaRPr lang="en-US" sz="2400" b="0">
                        <a:latin typeface="+mn-lt"/>
                      </a:endParaRPr>
                    </a:p>
                  </a:txBody>
                  <a:tcPr/>
                </a:tc>
                <a:tc>
                  <a:txBody>
                    <a:bodyPr/>
                    <a:lstStyle/>
                    <a:p>
                      <a:pPr lvl="0">
                        <a:buNone/>
                      </a:pPr>
                      <a:r>
                        <a:rPr lang="en-US" sz="2800" b="0" u="none" strike="noStrike" noProof="0">
                          <a:solidFill>
                            <a:srgbClr val="000000"/>
                          </a:solidFill>
                        </a:rPr>
                        <a:t>Data Ecosystem &amp; Conclusion</a:t>
                      </a:r>
                      <a:endParaRPr lang="en-US" sz="2800" b="0">
                        <a:latin typeface="+mn-lt"/>
                      </a:endParaRPr>
                    </a:p>
                  </a:txBody>
                  <a:tcPr/>
                </a:tc>
                <a:tc>
                  <a:txBody>
                    <a:bodyPr/>
                    <a:lstStyle/>
                    <a:p>
                      <a:r>
                        <a:rPr lang="en-US" sz="2400" b="0"/>
                        <a:t>Wanqian</a:t>
                      </a:r>
                      <a:endParaRPr lang="en-US" sz="2400" b="0">
                        <a:latin typeface="+mn-lt"/>
                      </a:endParaRPr>
                    </a:p>
                  </a:txBody>
                  <a:tcPr/>
                </a:tc>
                <a:extLst>
                  <a:ext uri="{0D108BD9-81ED-4DB2-BD59-A6C34878D82A}">
                    <a16:rowId xmlns:a16="http://schemas.microsoft.com/office/drawing/2014/main" val="770438233"/>
                  </a:ext>
                </a:extLst>
              </a:tr>
            </a:tbl>
          </a:graphicData>
        </a:graphic>
      </p:graphicFrame>
    </p:spTree>
    <p:extLst>
      <p:ext uri="{BB962C8B-B14F-4D97-AF65-F5344CB8AC3E}">
        <p14:creationId xmlns:p14="http://schemas.microsoft.com/office/powerpoint/2010/main" val="1098263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7D8-1410-43FD-7958-AB222BB81785}"/>
              </a:ext>
            </a:extLst>
          </p:cNvPr>
          <p:cNvSpPr>
            <a:spLocks noGrp="1"/>
          </p:cNvSpPr>
          <p:nvPr>
            <p:ph type="title"/>
          </p:nvPr>
        </p:nvSpPr>
        <p:spPr>
          <a:xfrm>
            <a:off x="334963" y="182499"/>
            <a:ext cx="10515600" cy="742425"/>
          </a:xfrm>
        </p:spPr>
        <p:txBody>
          <a:bodyPr>
            <a:normAutofit/>
          </a:bodyPr>
          <a:lstStyle/>
          <a:p>
            <a:r>
              <a:rPr lang="en-SG" sz="3200"/>
              <a:t>Calculating the EEV (Deriving Bands)</a:t>
            </a:r>
          </a:p>
        </p:txBody>
      </p:sp>
      <p:sp>
        <p:nvSpPr>
          <p:cNvPr id="3" name="Content Placeholder 2">
            <a:extLst>
              <a:ext uri="{FF2B5EF4-FFF2-40B4-BE49-F238E27FC236}">
                <a16:creationId xmlns:a16="http://schemas.microsoft.com/office/drawing/2014/main" id="{578345A7-B170-E706-3345-3C2801EEBD97}"/>
              </a:ext>
            </a:extLst>
          </p:cNvPr>
          <p:cNvSpPr>
            <a:spLocks noGrp="1"/>
          </p:cNvSpPr>
          <p:nvPr>
            <p:ph idx="1"/>
          </p:nvPr>
        </p:nvSpPr>
        <p:spPr>
          <a:xfrm>
            <a:off x="334963" y="891049"/>
            <a:ext cx="9511891" cy="2296005"/>
          </a:xfrm>
        </p:spPr>
        <p:txBody>
          <a:bodyPr vert="horz" lIns="91440" tIns="45720" rIns="91440" bIns="45720" rtlCol="0" anchor="t">
            <a:normAutofit/>
          </a:bodyPr>
          <a:lstStyle/>
          <a:p>
            <a:pPr marL="0" indent="0">
              <a:buNone/>
            </a:pPr>
            <a:r>
              <a:rPr lang="en-SG" sz="2000">
                <a:ea typeface="+mn-lt"/>
                <a:cs typeface="+mn-lt"/>
              </a:rPr>
              <a:t>3 distinct bands are derived for classification of employees: </a:t>
            </a:r>
            <a:r>
              <a:rPr lang="en-SG" sz="2000" i="1">
                <a:ea typeface="+mn-lt"/>
                <a:cs typeface="+mn-lt"/>
              </a:rPr>
              <a:t>High</a:t>
            </a:r>
            <a:r>
              <a:rPr lang="en-SG" sz="2000">
                <a:ea typeface="+mn-lt"/>
                <a:cs typeface="+mn-lt"/>
              </a:rPr>
              <a:t>, </a:t>
            </a:r>
            <a:r>
              <a:rPr lang="en-SG" sz="2000" i="1">
                <a:ea typeface="+mn-lt"/>
                <a:cs typeface="+mn-lt"/>
              </a:rPr>
              <a:t>Medium</a:t>
            </a:r>
            <a:r>
              <a:rPr lang="en-SG" sz="2000">
                <a:ea typeface="+mn-lt"/>
                <a:cs typeface="+mn-lt"/>
              </a:rPr>
              <a:t>, </a:t>
            </a:r>
            <a:r>
              <a:rPr lang="en-SG" sz="2000" i="1">
                <a:ea typeface="+mn-lt"/>
                <a:cs typeface="+mn-lt"/>
              </a:rPr>
              <a:t>Low</a:t>
            </a:r>
            <a:endParaRPr lang="en-US" sz="2000" i="1">
              <a:ea typeface="+mn-lt"/>
              <a:cs typeface="+mn-lt"/>
            </a:endParaRPr>
          </a:p>
          <a:p>
            <a:r>
              <a:rPr lang="en-SG" sz="2000"/>
              <a:t>Employees classified into a band based on the weighted EEV </a:t>
            </a:r>
          </a:p>
          <a:p>
            <a:r>
              <a:rPr lang="en-SG" sz="2000"/>
              <a:t>EEV range from a  [1,10] performance scale </a:t>
            </a:r>
          </a:p>
          <a:p>
            <a:r>
              <a:rPr lang="en-SG" sz="2000"/>
              <a:t>Bins (cut points): [ 0 (Low) 4 -  (Medium)  7 - (High) 10.  ]</a:t>
            </a:r>
          </a:p>
          <a:p>
            <a:r>
              <a:rPr lang="en-SG" sz="2000">
                <a:ea typeface="+mn-lt"/>
                <a:cs typeface="+mn-lt"/>
              </a:rPr>
              <a:t>Low performing employees observed to have the highest proportion </a:t>
            </a:r>
            <a:endParaRPr lang="en-SG" sz="2000"/>
          </a:p>
          <a:p>
            <a:pPr marL="0" indent="0">
              <a:buNone/>
            </a:pPr>
            <a:endParaRPr lang="en-SG" sz="2000"/>
          </a:p>
          <a:p>
            <a:pPr marL="0" indent="0">
              <a:buNone/>
            </a:pPr>
            <a:endParaRPr lang="en-SG" sz="2000"/>
          </a:p>
        </p:txBody>
      </p:sp>
      <p:pic>
        <p:nvPicPr>
          <p:cNvPr id="7" name="Picture 6" descr="A chart of different colored squares&#10;&#10;Description automatically generated">
            <a:extLst>
              <a:ext uri="{FF2B5EF4-FFF2-40B4-BE49-F238E27FC236}">
                <a16:creationId xmlns:a16="http://schemas.microsoft.com/office/drawing/2014/main" id="{08CF1464-D4FA-3DB0-3128-2F6A166447EE}"/>
              </a:ext>
            </a:extLst>
          </p:cNvPr>
          <p:cNvPicPr>
            <a:picLocks noChangeAspect="1"/>
          </p:cNvPicPr>
          <p:nvPr/>
        </p:nvPicPr>
        <p:blipFill>
          <a:blip r:embed="rId3"/>
          <a:stretch>
            <a:fillRect/>
          </a:stretch>
        </p:blipFill>
        <p:spPr>
          <a:xfrm>
            <a:off x="262098" y="3191651"/>
            <a:ext cx="6660736" cy="3670695"/>
          </a:xfrm>
          <a:prstGeom prst="rect">
            <a:avLst/>
          </a:prstGeom>
        </p:spPr>
      </p:pic>
      <p:sp>
        <p:nvSpPr>
          <p:cNvPr id="5" name="Arrow: Down 4">
            <a:extLst>
              <a:ext uri="{FF2B5EF4-FFF2-40B4-BE49-F238E27FC236}">
                <a16:creationId xmlns:a16="http://schemas.microsoft.com/office/drawing/2014/main" id="{BE3BBFFB-701B-7A7E-9B0B-4CA9691D7859}"/>
              </a:ext>
            </a:extLst>
          </p:cNvPr>
          <p:cNvSpPr/>
          <p:nvPr/>
        </p:nvSpPr>
        <p:spPr>
          <a:xfrm>
            <a:off x="10403380" y="132853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13">
            <a:extLst>
              <a:ext uri="{FF2B5EF4-FFF2-40B4-BE49-F238E27FC236}">
                <a16:creationId xmlns:a16="http://schemas.microsoft.com/office/drawing/2014/main" id="{B265B2C6-8C2B-6B57-166A-0A160C38198C}"/>
              </a:ext>
            </a:extLst>
          </p:cNvPr>
          <p:cNvSpPr/>
          <p:nvPr/>
        </p:nvSpPr>
        <p:spPr>
          <a:xfrm>
            <a:off x="10158224" y="196926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ea typeface="+mn-lt"/>
                <a:cs typeface="+mn-lt"/>
              </a:rPr>
              <a:t>Retention strategy for at-risk employees</a:t>
            </a:r>
            <a:endParaRPr lang="en-US"/>
          </a:p>
        </p:txBody>
      </p:sp>
      <p:sp>
        <p:nvSpPr>
          <p:cNvPr id="11" name="Rounded Rectangle 13">
            <a:extLst>
              <a:ext uri="{FF2B5EF4-FFF2-40B4-BE49-F238E27FC236}">
                <a16:creationId xmlns:a16="http://schemas.microsoft.com/office/drawing/2014/main" id="{A45480B3-528B-0488-97C0-3768CFA66C66}"/>
              </a:ext>
            </a:extLst>
          </p:cNvPr>
          <p:cNvSpPr/>
          <p:nvPr/>
        </p:nvSpPr>
        <p:spPr>
          <a:xfrm>
            <a:off x="10158224" y="3031297"/>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Calculate cost of attrition of each employee</a:t>
            </a:r>
            <a:endParaRPr lang="en-US"/>
          </a:p>
        </p:txBody>
      </p:sp>
      <p:sp>
        <p:nvSpPr>
          <p:cNvPr id="13" name="Rounded Rectangle 13">
            <a:extLst>
              <a:ext uri="{FF2B5EF4-FFF2-40B4-BE49-F238E27FC236}">
                <a16:creationId xmlns:a16="http://schemas.microsoft.com/office/drawing/2014/main" id="{EC907A46-DDBF-2FBF-F1A1-472236165298}"/>
              </a:ext>
            </a:extLst>
          </p:cNvPr>
          <p:cNvSpPr/>
          <p:nvPr/>
        </p:nvSpPr>
        <p:spPr>
          <a:xfrm>
            <a:off x="10158224" y="409333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Management decision for targeted efforts for retention of at-risk employees</a:t>
            </a:r>
            <a:endParaRPr lang="en-US"/>
          </a:p>
        </p:txBody>
      </p:sp>
      <p:sp>
        <p:nvSpPr>
          <p:cNvPr id="15" name="Rounded Rectangle 13">
            <a:extLst>
              <a:ext uri="{FF2B5EF4-FFF2-40B4-BE49-F238E27FC236}">
                <a16:creationId xmlns:a16="http://schemas.microsoft.com/office/drawing/2014/main" id="{2EA044C3-08E9-B7A2-CB1C-0400C15D56D7}"/>
              </a:ext>
            </a:extLst>
          </p:cNvPr>
          <p:cNvSpPr/>
          <p:nvPr/>
        </p:nvSpPr>
        <p:spPr>
          <a:xfrm>
            <a:off x="10158224" y="923718"/>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Cost of Attrition</a:t>
            </a:r>
          </a:p>
        </p:txBody>
      </p:sp>
      <p:sp>
        <p:nvSpPr>
          <p:cNvPr id="4" name="Rectangle 3">
            <a:extLst>
              <a:ext uri="{FF2B5EF4-FFF2-40B4-BE49-F238E27FC236}">
                <a16:creationId xmlns:a16="http://schemas.microsoft.com/office/drawing/2014/main" id="{29BDF89A-358B-7C4C-8604-22BA1D55F424}"/>
              </a:ext>
            </a:extLst>
          </p:cNvPr>
          <p:cNvSpPr/>
          <p:nvPr/>
        </p:nvSpPr>
        <p:spPr>
          <a:xfrm>
            <a:off x="1477515" y="3293898"/>
            <a:ext cx="607391" cy="48591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graph&#10;&#10;Description automatically generated">
            <a:extLst>
              <a:ext uri="{FF2B5EF4-FFF2-40B4-BE49-F238E27FC236}">
                <a16:creationId xmlns:a16="http://schemas.microsoft.com/office/drawing/2014/main" id="{EB549237-8FC3-B5F2-446D-2EE0FDF1959A}"/>
              </a:ext>
            </a:extLst>
          </p:cNvPr>
          <p:cNvPicPr>
            <a:picLocks noChangeAspect="1"/>
          </p:cNvPicPr>
          <p:nvPr/>
        </p:nvPicPr>
        <p:blipFill>
          <a:blip r:embed="rId4"/>
          <a:stretch>
            <a:fillRect/>
          </a:stretch>
        </p:blipFill>
        <p:spPr>
          <a:xfrm>
            <a:off x="7375869" y="3289645"/>
            <a:ext cx="2233130" cy="3404015"/>
          </a:xfrm>
          <a:prstGeom prst="rect">
            <a:avLst/>
          </a:prstGeom>
        </p:spPr>
      </p:pic>
    </p:spTree>
    <p:extLst>
      <p:ext uri="{BB962C8B-B14F-4D97-AF65-F5344CB8AC3E}">
        <p14:creationId xmlns:p14="http://schemas.microsoft.com/office/powerpoint/2010/main" val="140910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7D8-1410-43FD-7958-AB222BB81785}"/>
              </a:ext>
            </a:extLst>
          </p:cNvPr>
          <p:cNvSpPr>
            <a:spLocks noGrp="1"/>
          </p:cNvSpPr>
          <p:nvPr>
            <p:ph type="title"/>
          </p:nvPr>
        </p:nvSpPr>
        <p:spPr>
          <a:xfrm>
            <a:off x="300037" y="-103804"/>
            <a:ext cx="10515600" cy="1325563"/>
          </a:xfrm>
        </p:spPr>
        <p:txBody>
          <a:bodyPr>
            <a:normAutofit/>
          </a:bodyPr>
          <a:lstStyle/>
          <a:p>
            <a:r>
              <a:rPr lang="en-SG" sz="3200"/>
              <a:t>Deriving cost of attrition from EEV</a:t>
            </a:r>
            <a:endParaRPr lang="en-US" sz="3200"/>
          </a:p>
        </p:txBody>
      </p:sp>
      <p:sp>
        <p:nvSpPr>
          <p:cNvPr id="3" name="Content Placeholder 2">
            <a:extLst>
              <a:ext uri="{FF2B5EF4-FFF2-40B4-BE49-F238E27FC236}">
                <a16:creationId xmlns:a16="http://schemas.microsoft.com/office/drawing/2014/main" id="{578345A7-B170-E706-3345-3C2801EEBD97}"/>
              </a:ext>
            </a:extLst>
          </p:cNvPr>
          <p:cNvSpPr>
            <a:spLocks noGrp="1"/>
          </p:cNvSpPr>
          <p:nvPr>
            <p:ph idx="1"/>
          </p:nvPr>
        </p:nvSpPr>
        <p:spPr>
          <a:xfrm>
            <a:off x="345573" y="890588"/>
            <a:ext cx="9290957" cy="4582660"/>
          </a:xfrm>
        </p:spPr>
        <p:txBody>
          <a:bodyPr vert="horz" lIns="91440" tIns="45720" rIns="91440" bIns="45720" rtlCol="0" anchor="t">
            <a:normAutofit/>
          </a:bodyPr>
          <a:lstStyle/>
          <a:p>
            <a:r>
              <a:rPr lang="en-SG" sz="2000">
                <a:ea typeface="+mn-lt"/>
                <a:cs typeface="+mn-lt"/>
              </a:rPr>
              <a:t>Cost to the company ranging from 50%–250% of an employee's annual salary which attrits</a:t>
            </a:r>
          </a:p>
          <a:p>
            <a:r>
              <a:rPr lang="en-SG" sz="2000"/>
              <a:t>Monthly Income for each employee based on banding is incorporated to calculate the cost of attrition</a:t>
            </a:r>
          </a:p>
          <a:p>
            <a:pPr marL="0" indent="0">
              <a:buNone/>
            </a:pPr>
            <a:endParaRPr lang="en-SG" sz="2000"/>
          </a:p>
        </p:txBody>
      </p:sp>
      <p:sp>
        <p:nvSpPr>
          <p:cNvPr id="8" name="Arrow: Down 7">
            <a:extLst>
              <a:ext uri="{FF2B5EF4-FFF2-40B4-BE49-F238E27FC236}">
                <a16:creationId xmlns:a16="http://schemas.microsoft.com/office/drawing/2014/main" id="{DF92A0F0-33A7-E005-1D66-AB05C0805097}"/>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13">
            <a:extLst>
              <a:ext uri="{FF2B5EF4-FFF2-40B4-BE49-F238E27FC236}">
                <a16:creationId xmlns:a16="http://schemas.microsoft.com/office/drawing/2014/main" id="{A7BCDCD5-CE4F-48A4-92EF-0FD5A0D0713B}"/>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ea typeface="+mn-lt"/>
                <a:cs typeface="+mn-lt"/>
              </a:rPr>
              <a:t>Retention strategy for at-risk employees</a:t>
            </a:r>
            <a:endParaRPr lang="en-US"/>
          </a:p>
        </p:txBody>
      </p:sp>
      <p:sp>
        <p:nvSpPr>
          <p:cNvPr id="12" name="Rounded Rectangle 13">
            <a:extLst>
              <a:ext uri="{FF2B5EF4-FFF2-40B4-BE49-F238E27FC236}">
                <a16:creationId xmlns:a16="http://schemas.microsoft.com/office/drawing/2014/main" id="{5465884D-FA31-BA8E-4903-65534E9986AE}"/>
              </a:ext>
            </a:extLst>
          </p:cNvPr>
          <p:cNvSpPr/>
          <p:nvPr/>
        </p:nvSpPr>
        <p:spPr>
          <a:xfrm>
            <a:off x="10091963" y="2998167"/>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Calculate cost of attrition of each employee</a:t>
            </a:r>
            <a:endParaRPr lang="en-US"/>
          </a:p>
        </p:txBody>
      </p:sp>
      <p:sp>
        <p:nvSpPr>
          <p:cNvPr id="14" name="Rounded Rectangle 13">
            <a:extLst>
              <a:ext uri="{FF2B5EF4-FFF2-40B4-BE49-F238E27FC236}">
                <a16:creationId xmlns:a16="http://schemas.microsoft.com/office/drawing/2014/main" id="{0416D4EA-6D22-AF0B-0289-49C619C65752}"/>
              </a:ext>
            </a:extLst>
          </p:cNvPr>
          <p:cNvSpPr/>
          <p:nvPr/>
        </p:nvSpPr>
        <p:spPr>
          <a:xfrm>
            <a:off x="10091963" y="4060205"/>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Management decision for targeted efforts for retention of at-risk employees</a:t>
            </a:r>
            <a:endParaRPr lang="en-US"/>
          </a:p>
        </p:txBody>
      </p:sp>
      <p:sp>
        <p:nvSpPr>
          <p:cNvPr id="16" name="Rounded Rectangle 13">
            <a:extLst>
              <a:ext uri="{FF2B5EF4-FFF2-40B4-BE49-F238E27FC236}">
                <a16:creationId xmlns:a16="http://schemas.microsoft.com/office/drawing/2014/main" id="{4D3ED292-19FF-640C-84BE-AC60ED18B712}"/>
              </a:ext>
            </a:extLst>
          </p:cNvPr>
          <p:cNvSpPr/>
          <p:nvPr/>
        </p:nvSpPr>
        <p:spPr>
          <a:xfrm>
            <a:off x="10091963" y="890588"/>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Cost of Attrition</a:t>
            </a:r>
          </a:p>
        </p:txBody>
      </p:sp>
      <p:graphicFrame>
        <p:nvGraphicFramePr>
          <p:cNvPr id="7" name="Table 6">
            <a:extLst>
              <a:ext uri="{FF2B5EF4-FFF2-40B4-BE49-F238E27FC236}">
                <a16:creationId xmlns:a16="http://schemas.microsoft.com/office/drawing/2014/main" id="{00D29C04-5973-4D96-C9BC-2AAF5EADC1DF}"/>
              </a:ext>
            </a:extLst>
          </p:cNvPr>
          <p:cNvGraphicFramePr>
            <a:graphicFrameLocks noGrp="1"/>
          </p:cNvGraphicFramePr>
          <p:nvPr>
            <p:extLst>
              <p:ext uri="{D42A27DB-BD31-4B8C-83A1-F6EECF244321}">
                <p14:modId xmlns:p14="http://schemas.microsoft.com/office/powerpoint/2010/main" val="3922363011"/>
              </p:ext>
            </p:extLst>
          </p:nvPr>
        </p:nvGraphicFramePr>
        <p:xfrm>
          <a:off x="498131" y="2571754"/>
          <a:ext cx="8168640" cy="1483359"/>
        </p:xfrm>
        <a:graphic>
          <a:graphicData uri="http://schemas.openxmlformats.org/drawingml/2006/table">
            <a:tbl>
              <a:tblPr firstRow="1" bandRow="1">
                <a:tableStyleId>{B301B821-A1FF-4177-AEE7-76D212191A09}</a:tableStyleId>
              </a:tblPr>
              <a:tblGrid>
                <a:gridCol w="4084320">
                  <a:extLst>
                    <a:ext uri="{9D8B030D-6E8A-4147-A177-3AD203B41FA5}">
                      <a16:colId xmlns:a16="http://schemas.microsoft.com/office/drawing/2014/main" val="2640631683"/>
                    </a:ext>
                  </a:extLst>
                </a:gridCol>
                <a:gridCol w="4084320">
                  <a:extLst>
                    <a:ext uri="{9D8B030D-6E8A-4147-A177-3AD203B41FA5}">
                      <a16:colId xmlns:a16="http://schemas.microsoft.com/office/drawing/2014/main" val="3202618573"/>
                    </a:ext>
                  </a:extLst>
                </a:gridCol>
              </a:tblGrid>
              <a:tr h="370839">
                <a:tc>
                  <a:txBody>
                    <a:bodyPr/>
                    <a:lstStyle/>
                    <a:p>
                      <a:pPr algn="ctr"/>
                      <a:r>
                        <a:rPr lang="en-US"/>
                        <a:t>Employee (Performance Band)</a:t>
                      </a:r>
                    </a:p>
                  </a:txBody>
                  <a:tcPr/>
                </a:tc>
                <a:tc>
                  <a:txBody>
                    <a:bodyPr/>
                    <a:lstStyle/>
                    <a:p>
                      <a:pPr algn="ctr"/>
                      <a:r>
                        <a:rPr lang="en-US"/>
                        <a:t>% of Cost for Attrition</a:t>
                      </a:r>
                    </a:p>
                  </a:txBody>
                  <a:tcPr/>
                </a:tc>
                <a:extLst>
                  <a:ext uri="{0D108BD9-81ED-4DB2-BD59-A6C34878D82A}">
                    <a16:rowId xmlns:a16="http://schemas.microsoft.com/office/drawing/2014/main" val="1390654787"/>
                  </a:ext>
                </a:extLst>
              </a:tr>
              <a:tr h="370840">
                <a:tc>
                  <a:txBody>
                    <a:bodyPr/>
                    <a:lstStyle/>
                    <a:p>
                      <a:pPr algn="ctr"/>
                      <a:r>
                        <a:rPr lang="en-US" b="1"/>
                        <a:t>High</a:t>
                      </a:r>
                    </a:p>
                  </a:txBody>
                  <a:tcPr/>
                </a:tc>
                <a:tc>
                  <a:txBody>
                    <a:bodyPr/>
                    <a:lstStyle/>
                    <a:p>
                      <a:pPr algn="ctr"/>
                      <a:r>
                        <a:rPr lang="en-US" b="1"/>
                        <a:t>250%</a:t>
                      </a:r>
                    </a:p>
                  </a:txBody>
                  <a:tcPr/>
                </a:tc>
                <a:extLst>
                  <a:ext uri="{0D108BD9-81ED-4DB2-BD59-A6C34878D82A}">
                    <a16:rowId xmlns:a16="http://schemas.microsoft.com/office/drawing/2014/main" val="2878581419"/>
                  </a:ext>
                </a:extLst>
              </a:tr>
              <a:tr h="370840">
                <a:tc>
                  <a:txBody>
                    <a:bodyPr/>
                    <a:lstStyle/>
                    <a:p>
                      <a:pPr algn="ctr"/>
                      <a:r>
                        <a:rPr lang="en-US" b="1"/>
                        <a:t>Medium</a:t>
                      </a:r>
                    </a:p>
                  </a:txBody>
                  <a:tcPr/>
                </a:tc>
                <a:tc>
                  <a:txBody>
                    <a:bodyPr/>
                    <a:lstStyle/>
                    <a:p>
                      <a:pPr algn="ctr"/>
                      <a:r>
                        <a:rPr lang="en-US" b="1"/>
                        <a:t>150%</a:t>
                      </a:r>
                    </a:p>
                  </a:txBody>
                  <a:tcPr/>
                </a:tc>
                <a:extLst>
                  <a:ext uri="{0D108BD9-81ED-4DB2-BD59-A6C34878D82A}">
                    <a16:rowId xmlns:a16="http://schemas.microsoft.com/office/drawing/2014/main" val="1725960108"/>
                  </a:ext>
                </a:extLst>
              </a:tr>
              <a:tr h="370840">
                <a:tc>
                  <a:txBody>
                    <a:bodyPr/>
                    <a:lstStyle/>
                    <a:p>
                      <a:pPr algn="ctr"/>
                      <a:r>
                        <a:rPr lang="en-US" b="1"/>
                        <a:t>Low</a:t>
                      </a:r>
                    </a:p>
                  </a:txBody>
                  <a:tcPr/>
                </a:tc>
                <a:tc>
                  <a:txBody>
                    <a:bodyPr/>
                    <a:lstStyle/>
                    <a:p>
                      <a:pPr algn="ctr"/>
                      <a:r>
                        <a:rPr lang="en-US" b="1"/>
                        <a:t>100%</a:t>
                      </a:r>
                    </a:p>
                  </a:txBody>
                  <a:tcPr/>
                </a:tc>
                <a:extLst>
                  <a:ext uri="{0D108BD9-81ED-4DB2-BD59-A6C34878D82A}">
                    <a16:rowId xmlns:a16="http://schemas.microsoft.com/office/drawing/2014/main" val="3552786435"/>
                  </a:ext>
                </a:extLst>
              </a:tr>
            </a:tbl>
          </a:graphicData>
        </a:graphic>
      </p:graphicFrame>
      <p:pic>
        <p:nvPicPr>
          <p:cNvPr id="9" name="Picture 8" descr="A screenshot of a computer&#10;&#10;Description automatically generated">
            <a:extLst>
              <a:ext uri="{FF2B5EF4-FFF2-40B4-BE49-F238E27FC236}">
                <a16:creationId xmlns:a16="http://schemas.microsoft.com/office/drawing/2014/main" id="{DCA353C0-6689-DDD5-7AD7-F1B408F85F83}"/>
              </a:ext>
            </a:extLst>
          </p:cNvPr>
          <p:cNvPicPr>
            <a:picLocks noChangeAspect="1"/>
          </p:cNvPicPr>
          <p:nvPr/>
        </p:nvPicPr>
        <p:blipFill rotWithShape="1">
          <a:blip r:embed="rId3"/>
          <a:srcRect l="-2048" t="-33" r="-341" b="51004"/>
          <a:stretch/>
        </p:blipFill>
        <p:spPr>
          <a:xfrm>
            <a:off x="498131" y="4349307"/>
            <a:ext cx="5043039" cy="1988937"/>
          </a:xfrm>
          <a:prstGeom prst="rect">
            <a:avLst/>
          </a:prstGeom>
        </p:spPr>
      </p:pic>
    </p:spTree>
    <p:extLst>
      <p:ext uri="{BB962C8B-B14F-4D97-AF65-F5344CB8AC3E}">
        <p14:creationId xmlns:p14="http://schemas.microsoft.com/office/powerpoint/2010/main" val="3584015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7D8-1410-43FD-7958-AB222BB81785}"/>
              </a:ext>
            </a:extLst>
          </p:cNvPr>
          <p:cNvSpPr>
            <a:spLocks noGrp="1"/>
          </p:cNvSpPr>
          <p:nvPr>
            <p:ph type="title"/>
          </p:nvPr>
        </p:nvSpPr>
        <p:spPr>
          <a:xfrm>
            <a:off x="334963" y="-45182"/>
            <a:ext cx="10515600" cy="1325563"/>
          </a:xfrm>
        </p:spPr>
        <p:txBody>
          <a:bodyPr>
            <a:normAutofit/>
          </a:bodyPr>
          <a:lstStyle/>
          <a:p>
            <a:r>
              <a:rPr lang="en-SG" sz="3200"/>
              <a:t>Cost of attrition (Yearly / Employee)</a:t>
            </a:r>
          </a:p>
        </p:txBody>
      </p:sp>
      <p:sp>
        <p:nvSpPr>
          <p:cNvPr id="3" name="Content Placeholder 2">
            <a:extLst>
              <a:ext uri="{FF2B5EF4-FFF2-40B4-BE49-F238E27FC236}">
                <a16:creationId xmlns:a16="http://schemas.microsoft.com/office/drawing/2014/main" id="{578345A7-B170-E706-3345-3C2801EEBD97}"/>
              </a:ext>
            </a:extLst>
          </p:cNvPr>
          <p:cNvSpPr>
            <a:spLocks noGrp="1"/>
          </p:cNvSpPr>
          <p:nvPr>
            <p:ph idx="1"/>
          </p:nvPr>
        </p:nvSpPr>
        <p:spPr>
          <a:xfrm>
            <a:off x="435376" y="874751"/>
            <a:ext cx="6389104" cy="3317918"/>
          </a:xfrm>
        </p:spPr>
        <p:txBody>
          <a:bodyPr vert="horz" lIns="91440" tIns="45720" rIns="91440" bIns="45720" rtlCol="0" anchor="t">
            <a:normAutofit lnSpcReduction="10000"/>
          </a:bodyPr>
          <a:lstStyle/>
          <a:p>
            <a:r>
              <a:rPr lang="en-SG" sz="2000"/>
              <a:t>Similarly, low performing group forms the greatest proportion</a:t>
            </a:r>
          </a:p>
          <a:p>
            <a:pPr marL="0" indent="0">
              <a:buNone/>
            </a:pPr>
            <a:endParaRPr lang="en-SG" sz="2000"/>
          </a:p>
          <a:p>
            <a:r>
              <a:rPr lang="en-SG" sz="2000"/>
              <a:t>Total cost wise, the low &amp; medium - performance group contributes to the greatest cost</a:t>
            </a:r>
          </a:p>
          <a:p>
            <a:endParaRPr lang="en-SG" sz="2000"/>
          </a:p>
          <a:p>
            <a:r>
              <a:rPr lang="en-SG" sz="2000"/>
              <a:t>However, for  average cost per employee a high performing employee will be 2.3x more than a medium employee and nearly 5x more than a low performing employee</a:t>
            </a:r>
          </a:p>
          <a:p>
            <a:pPr marL="0" indent="0">
              <a:buNone/>
            </a:pPr>
            <a:endParaRPr lang="en-SG" sz="2000"/>
          </a:p>
        </p:txBody>
      </p:sp>
      <p:sp>
        <p:nvSpPr>
          <p:cNvPr id="8" name="Arrow: Down 7">
            <a:extLst>
              <a:ext uri="{FF2B5EF4-FFF2-40B4-BE49-F238E27FC236}">
                <a16:creationId xmlns:a16="http://schemas.microsoft.com/office/drawing/2014/main" id="{DF92A0F0-33A7-E005-1D66-AB05C0805097}"/>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13">
            <a:extLst>
              <a:ext uri="{FF2B5EF4-FFF2-40B4-BE49-F238E27FC236}">
                <a16:creationId xmlns:a16="http://schemas.microsoft.com/office/drawing/2014/main" id="{A7BCDCD5-CE4F-48A4-92EF-0FD5A0D0713B}"/>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ea typeface="+mn-lt"/>
                <a:cs typeface="+mn-lt"/>
              </a:rPr>
              <a:t>Retention strategy for at-risk employees</a:t>
            </a:r>
            <a:endParaRPr lang="en-US"/>
          </a:p>
        </p:txBody>
      </p:sp>
      <p:sp>
        <p:nvSpPr>
          <p:cNvPr id="12" name="Rounded Rectangle 13">
            <a:extLst>
              <a:ext uri="{FF2B5EF4-FFF2-40B4-BE49-F238E27FC236}">
                <a16:creationId xmlns:a16="http://schemas.microsoft.com/office/drawing/2014/main" id="{5465884D-FA31-BA8E-4903-65534E9986AE}"/>
              </a:ext>
            </a:extLst>
          </p:cNvPr>
          <p:cNvSpPr/>
          <p:nvPr/>
        </p:nvSpPr>
        <p:spPr>
          <a:xfrm>
            <a:off x="10091963" y="2998167"/>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Calculate cost of attrition of each employee</a:t>
            </a:r>
            <a:endParaRPr lang="en-US"/>
          </a:p>
        </p:txBody>
      </p:sp>
      <p:sp>
        <p:nvSpPr>
          <p:cNvPr id="14" name="Rounded Rectangle 13">
            <a:extLst>
              <a:ext uri="{FF2B5EF4-FFF2-40B4-BE49-F238E27FC236}">
                <a16:creationId xmlns:a16="http://schemas.microsoft.com/office/drawing/2014/main" id="{0416D4EA-6D22-AF0B-0289-49C619C65752}"/>
              </a:ext>
            </a:extLst>
          </p:cNvPr>
          <p:cNvSpPr/>
          <p:nvPr/>
        </p:nvSpPr>
        <p:spPr>
          <a:xfrm>
            <a:off x="10091963" y="4060205"/>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Management decision for targeted efforts for retention of at-risk employees</a:t>
            </a:r>
            <a:endParaRPr lang="en-US"/>
          </a:p>
        </p:txBody>
      </p:sp>
      <p:sp>
        <p:nvSpPr>
          <p:cNvPr id="16" name="Rounded Rectangle 13">
            <a:extLst>
              <a:ext uri="{FF2B5EF4-FFF2-40B4-BE49-F238E27FC236}">
                <a16:creationId xmlns:a16="http://schemas.microsoft.com/office/drawing/2014/main" id="{4D3ED292-19FF-640C-84BE-AC60ED18B712}"/>
              </a:ext>
            </a:extLst>
          </p:cNvPr>
          <p:cNvSpPr/>
          <p:nvPr/>
        </p:nvSpPr>
        <p:spPr>
          <a:xfrm>
            <a:off x="10091963" y="890588"/>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Cost of Attrition</a:t>
            </a:r>
          </a:p>
        </p:txBody>
      </p:sp>
      <p:graphicFrame>
        <p:nvGraphicFramePr>
          <p:cNvPr id="9" name="Table 8">
            <a:extLst>
              <a:ext uri="{FF2B5EF4-FFF2-40B4-BE49-F238E27FC236}">
                <a16:creationId xmlns:a16="http://schemas.microsoft.com/office/drawing/2014/main" id="{493E91DA-DD45-44DB-CD0A-7B9B692E4D31}"/>
              </a:ext>
            </a:extLst>
          </p:cNvPr>
          <p:cNvGraphicFramePr>
            <a:graphicFrameLocks noGrp="1"/>
          </p:cNvGraphicFramePr>
          <p:nvPr>
            <p:extLst>
              <p:ext uri="{D42A27DB-BD31-4B8C-83A1-F6EECF244321}">
                <p14:modId xmlns:p14="http://schemas.microsoft.com/office/powerpoint/2010/main" val="3143533910"/>
              </p:ext>
            </p:extLst>
          </p:nvPr>
        </p:nvGraphicFramePr>
        <p:xfrm>
          <a:off x="453080" y="4510216"/>
          <a:ext cx="9393956" cy="1933736"/>
        </p:xfrm>
        <a:graphic>
          <a:graphicData uri="http://schemas.openxmlformats.org/drawingml/2006/table">
            <a:tbl>
              <a:tblPr firstRow="1" bandRow="1">
                <a:tableStyleId>{B301B821-A1FF-4177-AEE7-76D212191A09}</a:tableStyleId>
              </a:tblPr>
              <a:tblGrid>
                <a:gridCol w="2348489">
                  <a:extLst>
                    <a:ext uri="{9D8B030D-6E8A-4147-A177-3AD203B41FA5}">
                      <a16:colId xmlns:a16="http://schemas.microsoft.com/office/drawing/2014/main" val="4150309440"/>
                    </a:ext>
                  </a:extLst>
                </a:gridCol>
                <a:gridCol w="2348489">
                  <a:extLst>
                    <a:ext uri="{9D8B030D-6E8A-4147-A177-3AD203B41FA5}">
                      <a16:colId xmlns:a16="http://schemas.microsoft.com/office/drawing/2014/main" val="2228204631"/>
                    </a:ext>
                  </a:extLst>
                </a:gridCol>
                <a:gridCol w="2348489">
                  <a:extLst>
                    <a:ext uri="{9D8B030D-6E8A-4147-A177-3AD203B41FA5}">
                      <a16:colId xmlns:a16="http://schemas.microsoft.com/office/drawing/2014/main" val="712167124"/>
                    </a:ext>
                  </a:extLst>
                </a:gridCol>
                <a:gridCol w="2348489">
                  <a:extLst>
                    <a:ext uri="{9D8B030D-6E8A-4147-A177-3AD203B41FA5}">
                      <a16:colId xmlns:a16="http://schemas.microsoft.com/office/drawing/2014/main" val="37315465"/>
                    </a:ext>
                  </a:extLst>
                </a:gridCol>
              </a:tblGrid>
              <a:tr h="582141">
                <a:tc>
                  <a:txBody>
                    <a:bodyPr/>
                    <a:lstStyle/>
                    <a:p>
                      <a:pPr algn="ctr"/>
                      <a:r>
                        <a:rPr lang="en-US" sz="1600"/>
                        <a:t>Employee Band</a:t>
                      </a:r>
                    </a:p>
                  </a:txBody>
                  <a:tcPr anchor="ctr"/>
                </a:tc>
                <a:tc>
                  <a:txBody>
                    <a:bodyPr/>
                    <a:lstStyle/>
                    <a:p>
                      <a:pPr algn="ctr"/>
                      <a:r>
                        <a:rPr lang="en-US" sz="1600"/>
                        <a:t>Count of employee: Attrition (Y)</a:t>
                      </a:r>
                    </a:p>
                  </a:txBody>
                  <a:tcPr anchor="ctr"/>
                </a:tc>
                <a:tc>
                  <a:txBody>
                    <a:bodyPr/>
                    <a:lstStyle/>
                    <a:p>
                      <a:pPr algn="ctr"/>
                      <a:r>
                        <a:rPr lang="en-US" sz="1600"/>
                        <a:t>Total Cost</a:t>
                      </a:r>
                    </a:p>
                  </a:txBody>
                  <a:tcPr anchor="ctr"/>
                </a:tc>
                <a:tc>
                  <a:txBody>
                    <a:bodyPr/>
                    <a:lstStyle/>
                    <a:p>
                      <a:pPr lvl="0" algn="ctr">
                        <a:buNone/>
                      </a:pPr>
                      <a:r>
                        <a:rPr lang="en-US" sz="1600"/>
                        <a:t>Average Cost per Employee</a:t>
                      </a:r>
                    </a:p>
                  </a:txBody>
                  <a:tcPr anchor="ctr"/>
                </a:tc>
                <a:extLst>
                  <a:ext uri="{0D108BD9-81ED-4DB2-BD59-A6C34878D82A}">
                    <a16:rowId xmlns:a16="http://schemas.microsoft.com/office/drawing/2014/main" val="2512404414"/>
                  </a:ext>
                </a:extLst>
              </a:tr>
              <a:tr h="425845">
                <a:tc>
                  <a:txBody>
                    <a:bodyPr/>
                    <a:lstStyle/>
                    <a:p>
                      <a:pPr algn="ctr"/>
                      <a:r>
                        <a:rPr lang="en-US" sz="1600" b="1"/>
                        <a:t>High</a:t>
                      </a:r>
                    </a:p>
                  </a:txBody>
                  <a:tcPr/>
                </a:tc>
                <a:tc>
                  <a:txBody>
                    <a:bodyPr/>
                    <a:lstStyle/>
                    <a:p>
                      <a:pPr algn="ctr"/>
                      <a:r>
                        <a:rPr lang="en-US" sz="1600" b="1"/>
                        <a:t>7</a:t>
                      </a:r>
                    </a:p>
                  </a:txBody>
                  <a:tcPr/>
                </a:tc>
                <a:tc>
                  <a:txBody>
                    <a:bodyPr/>
                    <a:lstStyle/>
                    <a:p>
                      <a:pPr lvl="0" algn="ctr">
                        <a:buNone/>
                      </a:pPr>
                      <a:r>
                        <a:rPr lang="en-US" sz="1600" b="1" u="none" strike="noStrike" baseline="0" noProof="0">
                          <a:solidFill>
                            <a:srgbClr val="000000"/>
                          </a:solidFill>
                        </a:rPr>
                        <a:t>1,722,450</a:t>
                      </a:r>
                      <a:endParaRPr lang="en-US" sz="1600" b="1"/>
                    </a:p>
                  </a:txBody>
                  <a:tcPr/>
                </a:tc>
                <a:tc>
                  <a:txBody>
                    <a:bodyPr/>
                    <a:lstStyle/>
                    <a:p>
                      <a:pPr lvl="0" algn="ctr">
                        <a:buNone/>
                      </a:pPr>
                      <a:r>
                        <a:rPr lang="en-US" sz="1600" b="1" u="none" strike="noStrike" baseline="0" noProof="0">
                          <a:solidFill>
                            <a:srgbClr val="000000"/>
                          </a:solidFill>
                        </a:rPr>
                        <a:t>246,064</a:t>
                      </a:r>
                      <a:endParaRPr lang="en-US" sz="1600" b="1"/>
                    </a:p>
                  </a:txBody>
                  <a:tcPr/>
                </a:tc>
                <a:extLst>
                  <a:ext uri="{0D108BD9-81ED-4DB2-BD59-A6C34878D82A}">
                    <a16:rowId xmlns:a16="http://schemas.microsoft.com/office/drawing/2014/main" val="1102096296"/>
                  </a:ext>
                </a:extLst>
              </a:tr>
              <a:tr h="462875">
                <a:tc>
                  <a:txBody>
                    <a:bodyPr/>
                    <a:lstStyle/>
                    <a:p>
                      <a:pPr algn="ctr"/>
                      <a:r>
                        <a:rPr lang="en-US" sz="1600" b="1"/>
                        <a:t>Medium</a:t>
                      </a:r>
                    </a:p>
                  </a:txBody>
                  <a:tcPr/>
                </a:tc>
                <a:tc>
                  <a:txBody>
                    <a:bodyPr/>
                    <a:lstStyle/>
                    <a:p>
                      <a:pPr algn="ctr"/>
                      <a:r>
                        <a:rPr lang="en-US" sz="1600" b="1"/>
                        <a:t>70</a:t>
                      </a:r>
                    </a:p>
                  </a:txBody>
                  <a:tcPr/>
                </a:tc>
                <a:tc>
                  <a:txBody>
                    <a:bodyPr/>
                    <a:lstStyle/>
                    <a:p>
                      <a:pPr lvl="0" algn="ctr">
                        <a:buNone/>
                      </a:pPr>
                      <a:r>
                        <a:rPr lang="en-US" sz="1600" b="1" u="none" strike="noStrike" baseline="0" noProof="0">
                          <a:solidFill>
                            <a:srgbClr val="000000"/>
                          </a:solidFill>
                        </a:rPr>
                        <a:t>7,425,072</a:t>
                      </a:r>
                      <a:endParaRPr lang="en-US" sz="1600" b="1"/>
                    </a:p>
                  </a:txBody>
                  <a:tcPr/>
                </a:tc>
                <a:tc>
                  <a:txBody>
                    <a:bodyPr/>
                    <a:lstStyle/>
                    <a:p>
                      <a:pPr lvl="0" algn="ctr">
                        <a:buNone/>
                      </a:pPr>
                      <a:r>
                        <a:rPr lang="en-US" sz="1600" b="1" u="none" strike="noStrike" baseline="0" noProof="0">
                          <a:solidFill>
                            <a:srgbClr val="000000"/>
                          </a:solidFill>
                        </a:rPr>
                        <a:t>106,072</a:t>
                      </a:r>
                      <a:endParaRPr lang="en-US" sz="1600" b="1"/>
                    </a:p>
                  </a:txBody>
                  <a:tcPr/>
                </a:tc>
                <a:extLst>
                  <a:ext uri="{0D108BD9-81ED-4DB2-BD59-A6C34878D82A}">
                    <a16:rowId xmlns:a16="http://schemas.microsoft.com/office/drawing/2014/main" val="3132993747"/>
                  </a:ext>
                </a:extLst>
              </a:tr>
              <a:tr h="462875">
                <a:tc>
                  <a:txBody>
                    <a:bodyPr/>
                    <a:lstStyle/>
                    <a:p>
                      <a:pPr algn="ctr"/>
                      <a:r>
                        <a:rPr lang="en-US" sz="1600" b="1"/>
                        <a:t>Low</a:t>
                      </a:r>
                    </a:p>
                  </a:txBody>
                  <a:tcPr/>
                </a:tc>
                <a:tc>
                  <a:txBody>
                    <a:bodyPr/>
                    <a:lstStyle/>
                    <a:p>
                      <a:pPr algn="ctr"/>
                      <a:r>
                        <a:rPr lang="en-US" sz="1600" b="1"/>
                        <a:t>160</a:t>
                      </a:r>
                    </a:p>
                  </a:txBody>
                  <a:tcPr/>
                </a:tc>
                <a:tc>
                  <a:txBody>
                    <a:bodyPr/>
                    <a:lstStyle/>
                    <a:p>
                      <a:pPr lvl="0" algn="ctr">
                        <a:buNone/>
                      </a:pPr>
                      <a:r>
                        <a:rPr lang="en-US" sz="1600" b="1" i="0" u="none" strike="noStrike" baseline="0" noProof="0">
                          <a:solidFill>
                            <a:srgbClr val="000000"/>
                          </a:solidFill>
                          <a:latin typeface="Aptos"/>
                        </a:rPr>
                        <a:t>7,975,464</a:t>
                      </a:r>
                      <a:endParaRPr lang="en-US"/>
                    </a:p>
                  </a:txBody>
                  <a:tcPr/>
                </a:tc>
                <a:tc>
                  <a:txBody>
                    <a:bodyPr/>
                    <a:lstStyle/>
                    <a:p>
                      <a:pPr lvl="0" algn="ctr">
                        <a:buNone/>
                      </a:pPr>
                      <a:r>
                        <a:rPr lang="en-US" sz="1600" b="1" i="0" u="none" strike="noStrike" baseline="0" noProof="0">
                          <a:solidFill>
                            <a:srgbClr val="000000"/>
                          </a:solidFill>
                          <a:latin typeface="Aptos"/>
                        </a:rPr>
                        <a:t>49,846</a:t>
                      </a:r>
                      <a:endParaRPr lang="en-US"/>
                    </a:p>
                  </a:txBody>
                  <a:tcPr/>
                </a:tc>
                <a:extLst>
                  <a:ext uri="{0D108BD9-81ED-4DB2-BD59-A6C34878D82A}">
                    <a16:rowId xmlns:a16="http://schemas.microsoft.com/office/drawing/2014/main" val="2418815963"/>
                  </a:ext>
                </a:extLst>
              </a:tr>
            </a:tbl>
          </a:graphicData>
        </a:graphic>
      </p:graphicFrame>
      <p:graphicFrame>
        <p:nvGraphicFramePr>
          <p:cNvPr id="4" name="Chart 3">
            <a:extLst>
              <a:ext uri="{FF2B5EF4-FFF2-40B4-BE49-F238E27FC236}">
                <a16:creationId xmlns:a16="http://schemas.microsoft.com/office/drawing/2014/main" id="{FA760278-7D82-9953-11C0-C2D0FCE85B22}"/>
              </a:ext>
            </a:extLst>
          </p:cNvPr>
          <p:cNvGraphicFramePr/>
          <p:nvPr>
            <p:extLst>
              <p:ext uri="{D42A27DB-BD31-4B8C-83A1-F6EECF244321}">
                <p14:modId xmlns:p14="http://schemas.microsoft.com/office/powerpoint/2010/main" val="3963090138"/>
              </p:ext>
            </p:extLst>
          </p:nvPr>
        </p:nvGraphicFramePr>
        <p:xfrm>
          <a:off x="5752002" y="871054"/>
          <a:ext cx="4347520" cy="39147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7505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900" decel="100000" fill="hold"/>
                                        <p:tgtEl>
                                          <p:spTgt spid="9"/>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7D8-1410-43FD-7958-AB222BB81785}"/>
              </a:ext>
            </a:extLst>
          </p:cNvPr>
          <p:cNvSpPr>
            <a:spLocks noGrp="1"/>
          </p:cNvSpPr>
          <p:nvPr>
            <p:ph type="title"/>
          </p:nvPr>
        </p:nvSpPr>
        <p:spPr>
          <a:xfrm>
            <a:off x="381193" y="104143"/>
            <a:ext cx="10316308" cy="786302"/>
          </a:xfrm>
        </p:spPr>
        <p:txBody>
          <a:bodyPr/>
          <a:lstStyle/>
          <a:p>
            <a:r>
              <a:rPr lang="en-SG" sz="3200"/>
              <a:t>Management Decisions</a:t>
            </a:r>
            <a:endParaRPr lang="en-US" sz="3200"/>
          </a:p>
        </p:txBody>
      </p:sp>
      <p:sp>
        <p:nvSpPr>
          <p:cNvPr id="8" name="Arrow: Down 7">
            <a:extLst>
              <a:ext uri="{FF2B5EF4-FFF2-40B4-BE49-F238E27FC236}">
                <a16:creationId xmlns:a16="http://schemas.microsoft.com/office/drawing/2014/main" id="{DF92A0F0-33A7-E005-1D66-AB05C0805097}"/>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13">
            <a:extLst>
              <a:ext uri="{FF2B5EF4-FFF2-40B4-BE49-F238E27FC236}">
                <a16:creationId xmlns:a16="http://schemas.microsoft.com/office/drawing/2014/main" id="{A7BCDCD5-CE4F-48A4-92EF-0FD5A0D0713B}"/>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ea typeface="+mn-lt"/>
                <a:cs typeface="+mn-lt"/>
              </a:rPr>
              <a:t>Retention strategy for at-risk employees</a:t>
            </a:r>
            <a:endParaRPr lang="en-US"/>
          </a:p>
        </p:txBody>
      </p:sp>
      <p:sp>
        <p:nvSpPr>
          <p:cNvPr id="12" name="Rounded Rectangle 13">
            <a:extLst>
              <a:ext uri="{FF2B5EF4-FFF2-40B4-BE49-F238E27FC236}">
                <a16:creationId xmlns:a16="http://schemas.microsoft.com/office/drawing/2014/main" id="{5465884D-FA31-BA8E-4903-65534E9986AE}"/>
              </a:ext>
            </a:extLst>
          </p:cNvPr>
          <p:cNvSpPr/>
          <p:nvPr/>
        </p:nvSpPr>
        <p:spPr>
          <a:xfrm>
            <a:off x="10091963" y="2998167"/>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Calculate cost of attrition of each employee</a:t>
            </a:r>
            <a:endParaRPr lang="en-US"/>
          </a:p>
        </p:txBody>
      </p:sp>
      <p:sp>
        <p:nvSpPr>
          <p:cNvPr id="14" name="Rounded Rectangle 13">
            <a:extLst>
              <a:ext uri="{FF2B5EF4-FFF2-40B4-BE49-F238E27FC236}">
                <a16:creationId xmlns:a16="http://schemas.microsoft.com/office/drawing/2014/main" id="{0416D4EA-6D22-AF0B-0289-49C619C65752}"/>
              </a:ext>
            </a:extLst>
          </p:cNvPr>
          <p:cNvSpPr/>
          <p:nvPr/>
        </p:nvSpPr>
        <p:spPr>
          <a:xfrm>
            <a:off x="10091963" y="4060205"/>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ea typeface="+mn-lt"/>
                <a:cs typeface="+mn-lt"/>
              </a:rPr>
              <a:t>Management decision for targeted efforts for retention of at-risk employees</a:t>
            </a:r>
            <a:endParaRPr lang="en-US"/>
          </a:p>
        </p:txBody>
      </p:sp>
      <p:sp>
        <p:nvSpPr>
          <p:cNvPr id="16" name="Rounded Rectangle 13">
            <a:extLst>
              <a:ext uri="{FF2B5EF4-FFF2-40B4-BE49-F238E27FC236}">
                <a16:creationId xmlns:a16="http://schemas.microsoft.com/office/drawing/2014/main" id="{4D3ED292-19FF-640C-84BE-AC60ED18B712}"/>
              </a:ext>
            </a:extLst>
          </p:cNvPr>
          <p:cNvSpPr/>
          <p:nvPr/>
        </p:nvSpPr>
        <p:spPr>
          <a:xfrm>
            <a:off x="10091963" y="890588"/>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Cost of Attrition</a:t>
            </a:r>
          </a:p>
        </p:txBody>
      </p:sp>
      <p:graphicFrame>
        <p:nvGraphicFramePr>
          <p:cNvPr id="9" name="Table 8">
            <a:extLst>
              <a:ext uri="{FF2B5EF4-FFF2-40B4-BE49-F238E27FC236}">
                <a16:creationId xmlns:a16="http://schemas.microsoft.com/office/drawing/2014/main" id="{745BCF56-5136-BC75-C7CB-95F6CE78A807}"/>
              </a:ext>
            </a:extLst>
          </p:cNvPr>
          <p:cNvGraphicFramePr>
            <a:graphicFrameLocks noGrp="1"/>
          </p:cNvGraphicFramePr>
          <p:nvPr>
            <p:extLst>
              <p:ext uri="{D42A27DB-BD31-4B8C-83A1-F6EECF244321}">
                <p14:modId xmlns:p14="http://schemas.microsoft.com/office/powerpoint/2010/main" val="865311901"/>
              </p:ext>
            </p:extLst>
          </p:nvPr>
        </p:nvGraphicFramePr>
        <p:xfrm>
          <a:off x="281353" y="738553"/>
          <a:ext cx="9590639" cy="5834956"/>
        </p:xfrm>
        <a:graphic>
          <a:graphicData uri="http://schemas.openxmlformats.org/drawingml/2006/table">
            <a:tbl>
              <a:tblPr firstRow="1" bandRow="1">
                <a:tableStyleId>{5C22544A-7EE6-4342-B048-85BDC9FD1C3A}</a:tableStyleId>
              </a:tblPr>
              <a:tblGrid>
                <a:gridCol w="1839275">
                  <a:extLst>
                    <a:ext uri="{9D8B030D-6E8A-4147-A177-3AD203B41FA5}">
                      <a16:colId xmlns:a16="http://schemas.microsoft.com/office/drawing/2014/main" val="3337071767"/>
                    </a:ext>
                  </a:extLst>
                </a:gridCol>
                <a:gridCol w="2583788">
                  <a:extLst>
                    <a:ext uri="{9D8B030D-6E8A-4147-A177-3AD203B41FA5}">
                      <a16:colId xmlns:a16="http://schemas.microsoft.com/office/drawing/2014/main" val="2141790151"/>
                    </a:ext>
                  </a:extLst>
                </a:gridCol>
                <a:gridCol w="2583788">
                  <a:extLst>
                    <a:ext uri="{9D8B030D-6E8A-4147-A177-3AD203B41FA5}">
                      <a16:colId xmlns:a16="http://schemas.microsoft.com/office/drawing/2014/main" val="1064617994"/>
                    </a:ext>
                  </a:extLst>
                </a:gridCol>
                <a:gridCol w="2583788">
                  <a:extLst>
                    <a:ext uri="{9D8B030D-6E8A-4147-A177-3AD203B41FA5}">
                      <a16:colId xmlns:a16="http://schemas.microsoft.com/office/drawing/2014/main" val="936882808"/>
                    </a:ext>
                  </a:extLst>
                </a:gridCol>
              </a:tblGrid>
              <a:tr h="496895">
                <a:tc>
                  <a:txBody>
                    <a:bodyPr/>
                    <a:lstStyle/>
                    <a:p>
                      <a:r>
                        <a:rPr lang="en-US" sz="1400" kern="1200">
                          <a:solidFill>
                            <a:schemeClr val="bg1"/>
                          </a:solidFill>
                          <a:latin typeface="+mn-lt"/>
                          <a:ea typeface="+mn-ea"/>
                          <a:cs typeface="+mn-cs"/>
                        </a:rPr>
                        <a:t>Execution/Strategy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B6082"/>
                    </a:solidFill>
                  </a:tcPr>
                </a:tc>
                <a:tc>
                  <a:txBody>
                    <a:bodyPr/>
                    <a:lstStyle/>
                    <a:p>
                      <a:pPr lvl="0">
                        <a:buNone/>
                      </a:pPr>
                      <a:r>
                        <a:rPr lang="en-US" sz="1400" kern="1200">
                          <a:solidFill>
                            <a:schemeClr val="bg1"/>
                          </a:solidFill>
                          <a:latin typeface="+mn-lt"/>
                          <a:ea typeface="+mn-ea"/>
                          <a:cs typeface="+mn-cs"/>
                        </a:rPr>
                        <a:t>Scenario 1: Retain High Performers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B6082"/>
                    </a:solidFill>
                  </a:tcPr>
                </a:tc>
                <a:tc>
                  <a:txBody>
                    <a:bodyPr/>
                    <a:lstStyle/>
                    <a:p>
                      <a:pPr marL="0" lvl="0" algn="l" rtl="0" eaLnBrk="1" latinLnBrk="0" hangingPunct="1">
                        <a:buNone/>
                      </a:pPr>
                      <a:r>
                        <a:rPr lang="en-US" sz="1400" b="1" kern="1200">
                          <a:solidFill>
                            <a:schemeClr val="bg1"/>
                          </a:solidFill>
                          <a:latin typeface="+mn-lt"/>
                          <a:ea typeface="+mn-ea"/>
                          <a:cs typeface="+mn-cs"/>
                        </a:rPr>
                        <a:t>Scenario 2: Retain Low Performers</a:t>
                      </a:r>
                      <a:endParaRPr lang="en-US"/>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B6082"/>
                    </a:solidFill>
                  </a:tcPr>
                </a:tc>
                <a:tc>
                  <a:txBody>
                    <a:bodyPr/>
                    <a:lstStyle/>
                    <a:p>
                      <a:pPr marL="0" lvl="0" algn="l" rtl="0" eaLnBrk="1" latinLnBrk="0" hangingPunct="1">
                        <a:buNone/>
                      </a:pPr>
                      <a:r>
                        <a:rPr lang="en-US" sz="1400" b="1" kern="1200">
                          <a:solidFill>
                            <a:schemeClr val="bg1"/>
                          </a:solidFill>
                          <a:latin typeface="+mn-lt"/>
                          <a:ea typeface="+mn-ea"/>
                          <a:cs typeface="+mn-cs"/>
                        </a:rPr>
                        <a:t>Scenario 3: Retain a mixed band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B6082"/>
                    </a:solidFill>
                  </a:tcPr>
                </a:tc>
                <a:extLst>
                  <a:ext uri="{0D108BD9-81ED-4DB2-BD59-A6C34878D82A}">
                    <a16:rowId xmlns:a16="http://schemas.microsoft.com/office/drawing/2014/main" val="1900065179"/>
                  </a:ext>
                </a:extLst>
              </a:tr>
              <a:tr h="1628716">
                <a:tc>
                  <a:txBody>
                    <a:bodyPr/>
                    <a:lstStyle/>
                    <a:p>
                      <a:pPr lvl="0">
                        <a:buNone/>
                      </a:pPr>
                      <a:r>
                        <a:rPr lang="en-US" sz="1400" kern="1200" noProof="0">
                          <a:solidFill>
                            <a:schemeClr val="tx1"/>
                          </a:solidFill>
                          <a:latin typeface="+mn-lt"/>
                          <a:ea typeface="+mn-ea"/>
                          <a:cs typeface="+mn-cs"/>
                        </a:rPr>
                        <a:t>Budget</a:t>
                      </a:r>
                      <a:endParaRPr lang="en-US" sz="14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lvl="0" indent="-285750" algn="l">
                        <a:lnSpc>
                          <a:spcPct val="100000"/>
                        </a:lnSpc>
                        <a:spcBef>
                          <a:spcPts val="0"/>
                        </a:spcBef>
                        <a:spcAft>
                          <a:spcPts val="0"/>
                        </a:spcAft>
                        <a:buFont typeface="Arial"/>
                        <a:buChar char="•"/>
                      </a:pPr>
                      <a:r>
                        <a:rPr lang="en-US" sz="1400" b="1" i="0" u="none" strike="noStrike" baseline="0" noProof="0">
                          <a:solidFill>
                            <a:srgbClr val="000000"/>
                          </a:solidFill>
                        </a:rPr>
                        <a:t>Compensation &amp; Benefits:</a:t>
                      </a:r>
                      <a:r>
                        <a:rPr lang="en-US" sz="1400" b="0" i="0" u="none" strike="noStrike" baseline="0" noProof="0">
                          <a:solidFill>
                            <a:srgbClr val="000000"/>
                          </a:solidFill>
                        </a:rPr>
                        <a:t> High</a:t>
                      </a:r>
                      <a:endParaRPr lang="en-US"/>
                    </a:p>
                    <a:p>
                      <a:pPr marL="285750" lvl="0" indent="-285750" algn="l">
                        <a:lnSpc>
                          <a:spcPct val="100000"/>
                        </a:lnSpc>
                        <a:spcBef>
                          <a:spcPts val="0"/>
                        </a:spcBef>
                        <a:spcAft>
                          <a:spcPts val="0"/>
                        </a:spcAft>
                        <a:buFont typeface="Arial"/>
                        <a:buChar char="•"/>
                      </a:pPr>
                      <a:r>
                        <a:rPr lang="en-US" sz="1400" b="1" i="0" u="none" strike="noStrike" baseline="0" noProof="0">
                          <a:solidFill>
                            <a:srgbClr val="000000"/>
                          </a:solidFill>
                        </a:rPr>
                        <a:t>Training &amp; Development:</a:t>
                      </a:r>
                      <a:r>
                        <a:rPr lang="en-US" sz="1400" b="0" i="0" u="none" strike="noStrike" baseline="0" noProof="0">
                          <a:solidFill>
                            <a:srgbClr val="000000"/>
                          </a:solidFill>
                        </a:rPr>
                        <a:t> Moderate to High</a:t>
                      </a:r>
                      <a:endParaRPr lang="en-US"/>
                    </a:p>
                    <a:p>
                      <a:pPr marL="285750" lvl="0" indent="-285750" algn="l">
                        <a:lnSpc>
                          <a:spcPct val="100000"/>
                        </a:lnSpc>
                        <a:spcBef>
                          <a:spcPts val="0"/>
                        </a:spcBef>
                        <a:spcAft>
                          <a:spcPts val="0"/>
                        </a:spcAft>
                        <a:buFont typeface="Arial"/>
                        <a:buChar char="•"/>
                      </a:pPr>
                      <a:r>
                        <a:rPr lang="en-US" sz="1400" b="1" i="0" u="none" strike="noStrike" baseline="0" noProof="0">
                          <a:solidFill>
                            <a:srgbClr val="000000"/>
                          </a:solidFill>
                        </a:rPr>
                        <a:t>Retention Programs:</a:t>
                      </a:r>
                      <a:r>
                        <a:rPr lang="en-US" sz="1400" b="0" i="0" u="none" strike="noStrike" baseline="0" noProof="0">
                          <a:solidFill>
                            <a:srgbClr val="000000"/>
                          </a:solidFill>
                        </a:rPr>
                        <a:t> High</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lvl="0" indent="0" algn="l">
                        <a:lnSpc>
                          <a:spcPct val="100000"/>
                        </a:lnSpc>
                        <a:spcBef>
                          <a:spcPts val="0"/>
                        </a:spcBef>
                        <a:spcAft>
                          <a:spcPts val="0"/>
                        </a:spcAft>
                        <a:buFont typeface="Arial"/>
                        <a:buChar char="•"/>
                      </a:pPr>
                      <a:r>
                        <a:rPr lang="en-US" sz="1400" b="1" i="0" u="none" strike="noStrike" noProof="0"/>
                        <a:t>Compensation &amp; Benefits:</a:t>
                      </a:r>
                      <a:r>
                        <a:rPr lang="en-US" sz="1400" b="0" i="0" u="none" strike="noStrike" noProof="0"/>
                        <a:t> Low</a:t>
                      </a:r>
                      <a:endParaRPr lang="en-US" sz="1400">
                        <a:latin typeface="+mn-lt"/>
                      </a:endParaRPr>
                    </a:p>
                    <a:p>
                      <a:pPr marL="0" lvl="0" indent="0" algn="l">
                        <a:lnSpc>
                          <a:spcPct val="100000"/>
                        </a:lnSpc>
                        <a:spcBef>
                          <a:spcPts val="0"/>
                        </a:spcBef>
                        <a:spcAft>
                          <a:spcPts val="0"/>
                        </a:spcAft>
                        <a:buFont typeface="Arial"/>
                        <a:buChar char="•"/>
                      </a:pPr>
                      <a:r>
                        <a:rPr lang="en-US" sz="1400" b="1" i="0" u="none" strike="noStrike" noProof="0"/>
                        <a:t>Training &amp; Development:</a:t>
                      </a:r>
                      <a:r>
                        <a:rPr lang="en-US" sz="1400" b="0" i="0" u="none" strike="noStrike" noProof="0"/>
                        <a:t> High</a:t>
                      </a:r>
                      <a:endParaRPr lang="en-US"/>
                    </a:p>
                    <a:p>
                      <a:pPr marL="0" lvl="0" indent="0" algn="l">
                        <a:lnSpc>
                          <a:spcPct val="100000"/>
                        </a:lnSpc>
                        <a:spcBef>
                          <a:spcPts val="0"/>
                        </a:spcBef>
                        <a:spcAft>
                          <a:spcPts val="0"/>
                        </a:spcAft>
                        <a:buFont typeface="Arial"/>
                        <a:buChar char="•"/>
                      </a:pPr>
                      <a:r>
                        <a:rPr lang="en-US" sz="1400" b="1" i="0" u="none" strike="noStrike" noProof="0"/>
                        <a:t>Management &amp; Supervision:</a:t>
                      </a:r>
                      <a:r>
                        <a:rPr lang="en-US" sz="1400" b="0" i="0" u="none" strike="noStrike" noProof="0"/>
                        <a:t> Moderate</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lvl="0" indent="0" algn="l">
                        <a:lnSpc>
                          <a:spcPct val="100000"/>
                        </a:lnSpc>
                        <a:spcBef>
                          <a:spcPts val="0"/>
                        </a:spcBef>
                        <a:spcAft>
                          <a:spcPts val="0"/>
                        </a:spcAft>
                        <a:buFont typeface="Arial"/>
                        <a:buChar char="•"/>
                      </a:pPr>
                      <a:r>
                        <a:rPr lang="en-US" sz="1400" b="1" i="0" u="none" strike="noStrike" noProof="0"/>
                        <a:t>Compensation &amp; Benefits:</a:t>
                      </a:r>
                      <a:r>
                        <a:rPr lang="en-US" sz="1400" b="0" i="0" u="none" strike="noStrike" noProof="0"/>
                        <a:t> Variable (High for high performers, lower for others)</a:t>
                      </a:r>
                      <a:endParaRPr lang="en-US" sz="1400">
                        <a:latin typeface="+mn-lt"/>
                      </a:endParaRPr>
                    </a:p>
                    <a:p>
                      <a:pPr marL="0" lvl="0" indent="0" algn="l">
                        <a:lnSpc>
                          <a:spcPct val="100000"/>
                        </a:lnSpc>
                        <a:spcBef>
                          <a:spcPts val="0"/>
                        </a:spcBef>
                        <a:spcAft>
                          <a:spcPts val="0"/>
                        </a:spcAft>
                        <a:buFont typeface="Arial"/>
                        <a:buChar char="•"/>
                      </a:pPr>
                      <a:r>
                        <a:rPr lang="en-US" sz="1400" b="1" i="0" u="none" strike="noStrike" noProof="0"/>
                        <a:t>Training &amp; Development:</a:t>
                      </a:r>
                      <a:r>
                        <a:rPr lang="en-US" sz="1400" b="0" i="0" u="none" strike="noStrike" noProof="0"/>
                        <a:t> High (tailored to each band)</a:t>
                      </a:r>
                      <a:endParaRPr lang="en-US"/>
                    </a:p>
                    <a:p>
                      <a:pPr marL="0" lvl="0" indent="0" algn="l">
                        <a:lnSpc>
                          <a:spcPct val="100000"/>
                        </a:lnSpc>
                        <a:spcBef>
                          <a:spcPts val="0"/>
                        </a:spcBef>
                        <a:spcAft>
                          <a:spcPts val="0"/>
                        </a:spcAft>
                        <a:buFont typeface="Arial"/>
                        <a:buChar char="•"/>
                      </a:pPr>
                      <a:r>
                        <a:rPr lang="en-US" sz="1400" b="1" i="0" u="none" strike="noStrike" noProof="0"/>
                        <a:t>Performance Management System:</a:t>
                      </a:r>
                      <a:r>
                        <a:rPr lang="en-US" sz="1400" b="0" i="0" u="none" strike="noStrike" noProof="0"/>
                        <a:t> Moderate to High</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51618300"/>
                  </a:ext>
                </a:extLst>
              </a:tr>
              <a:tr h="1325054">
                <a:tc>
                  <a:txBody>
                    <a:bodyPr/>
                    <a:lstStyle/>
                    <a:p>
                      <a:pPr lvl="0">
                        <a:buNone/>
                      </a:pPr>
                      <a:r>
                        <a:rPr lang="en-US" sz="1400" kern="1200" noProof="0">
                          <a:solidFill>
                            <a:schemeClr val="tx1"/>
                          </a:solidFill>
                          <a:latin typeface="+mn-lt"/>
                          <a:ea typeface="+mn-ea"/>
                          <a:cs typeface="+mn-cs"/>
                        </a:rPr>
                        <a:t>Programs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lvl="0">
                        <a:buNone/>
                      </a:pPr>
                      <a:r>
                        <a:rPr lang="en-US" sz="1400" b="0" i="0" u="none" strike="noStrike" baseline="0" noProof="0">
                          <a:solidFill>
                            <a:srgbClr val="000000"/>
                          </a:solidFill>
                          <a:latin typeface="Aptos"/>
                        </a:rPr>
                        <a:t>Retention programs targeting </a:t>
                      </a:r>
                      <a:r>
                        <a:rPr lang="en-US" sz="1400" b="1" i="0" u="none" strike="noStrike" baseline="0" noProof="0">
                          <a:solidFill>
                            <a:srgbClr val="000000"/>
                          </a:solidFill>
                          <a:latin typeface="Aptos"/>
                        </a:rPr>
                        <a:t>high performers</a:t>
                      </a:r>
                      <a:r>
                        <a:rPr lang="en-US" sz="1400" b="0" i="0" u="none" strike="noStrike" baseline="0" noProof="0">
                          <a:solidFill>
                            <a:srgbClr val="000000"/>
                          </a:solidFill>
                          <a:latin typeface="Aptos"/>
                        </a:rPr>
                        <a:t>, such as competitive salary packages, stock options, bonuses, and other financial incentives.</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marL="0" lvl="0" indent="0">
                        <a:buNone/>
                      </a:pPr>
                      <a:r>
                        <a:rPr lang="en-US" sz="1400" b="0" i="0" u="none" strike="noStrike" baseline="0" noProof="0">
                          <a:solidFill>
                            <a:srgbClr val="000000"/>
                          </a:solidFill>
                          <a:latin typeface="Aptos"/>
                        </a:rPr>
                        <a:t>Extensive training programs to uplift the skills of </a:t>
                      </a:r>
                      <a:r>
                        <a:rPr lang="en-US" sz="1400" b="1" i="0" u="none" strike="noStrike" baseline="0" noProof="0">
                          <a:solidFill>
                            <a:srgbClr val="000000"/>
                          </a:solidFill>
                          <a:latin typeface="Aptos"/>
                        </a:rPr>
                        <a:t>low performers</a:t>
                      </a:r>
                      <a:r>
                        <a:rPr lang="en-US" sz="1400" b="0" i="0" u="none" strike="noStrike" baseline="0" noProof="0">
                          <a:solidFill>
                            <a:srgbClr val="000000"/>
                          </a:solidFill>
                          <a:latin typeface="Aptos"/>
                        </a:rPr>
                        <a:t>. Skill enhancement workshops, and mentorship programs to help them improve.</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marL="0" lvl="0" indent="0">
                        <a:buNone/>
                      </a:pPr>
                      <a:r>
                        <a:rPr lang="en-US" sz="1400" b="1" i="0" u="none" strike="noStrike" baseline="0" noProof="0">
                          <a:solidFill>
                            <a:srgbClr val="000000"/>
                          </a:solidFill>
                          <a:latin typeface="Aptos"/>
                        </a:rPr>
                        <a:t>Cross-training</a:t>
                      </a:r>
                      <a:r>
                        <a:rPr lang="en-US" sz="1400" b="0" i="0" u="none" strike="noStrike" baseline="0" noProof="0">
                          <a:solidFill>
                            <a:srgbClr val="000000"/>
                          </a:solidFill>
                          <a:latin typeface="Aptos"/>
                        </a:rPr>
                        <a:t> and mentoring </a:t>
                      </a:r>
                      <a:r>
                        <a:rPr lang="en-US" sz="1400" b="1" i="0" u="none" strike="noStrike" baseline="0" noProof="0">
                          <a:solidFill>
                            <a:srgbClr val="000000"/>
                          </a:solidFill>
                          <a:latin typeface="Aptos"/>
                        </a:rPr>
                        <a:t>across different performance bands</a:t>
                      </a:r>
                      <a:r>
                        <a:rPr lang="en-US" sz="1400" b="0" i="0" u="none" strike="noStrike" baseline="0" noProof="0">
                          <a:solidFill>
                            <a:srgbClr val="000000"/>
                          </a:solidFill>
                          <a:latin typeface="Aptos"/>
                        </a:rPr>
                        <a:t> to foster a culture of learning and development.</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2350710"/>
                  </a:ext>
                </a:extLst>
              </a:tr>
              <a:tr h="1325054">
                <a:tc>
                  <a:txBody>
                    <a:bodyPr/>
                    <a:lstStyle/>
                    <a:p>
                      <a:pPr lvl="0">
                        <a:buNone/>
                      </a:pPr>
                      <a:r>
                        <a:rPr lang="en-US" sz="1400" kern="1200" noProof="0">
                          <a:solidFill>
                            <a:schemeClr val="tx1"/>
                          </a:solidFill>
                          <a:latin typeface="+mn-lt"/>
                          <a:ea typeface="+mn-ea"/>
                          <a:cs typeface="+mn-cs"/>
                        </a:rPr>
                        <a:t>Performance Management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US" sz="1400" b="1" i="0" u="none" strike="noStrike" baseline="0" noProof="0">
                          <a:solidFill>
                            <a:srgbClr val="000000"/>
                          </a:solidFill>
                          <a:latin typeface="Aptos"/>
                        </a:rPr>
                        <a:t>Clear and fast-tracked career paths</a:t>
                      </a:r>
                      <a:r>
                        <a:rPr lang="en-US" sz="1400" b="0" i="0" u="none" strike="noStrike" baseline="0" noProof="0">
                          <a:solidFill>
                            <a:srgbClr val="000000"/>
                          </a:solidFill>
                          <a:latin typeface="Aptos"/>
                        </a:rPr>
                        <a:t> for high performers. For them to see a  future within the company, which can help in reducing attrition rates</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US" sz="1400" b="0" i="0" u="none" strike="noStrike" baseline="0" noProof="0">
                          <a:solidFill>
                            <a:srgbClr val="000000"/>
                          </a:solidFill>
                          <a:latin typeface="Aptos"/>
                        </a:rPr>
                        <a:t>Optimize processes and workflows, implement technology solutions that assist in</a:t>
                      </a:r>
                      <a:r>
                        <a:rPr lang="en-US" sz="1400" b="1" i="0" u="none" strike="noStrike" baseline="0" noProof="0">
                          <a:solidFill>
                            <a:srgbClr val="000000"/>
                          </a:solidFill>
                          <a:latin typeface="Aptos"/>
                        </a:rPr>
                        <a:t> automating routine tasks and improving efficiency</a:t>
                      </a:r>
                      <a:r>
                        <a:rPr lang="en-US" sz="1400" b="0" i="0" u="none" strike="noStrike" baseline="0" noProof="0">
                          <a:solidFill>
                            <a:srgbClr val="000000"/>
                          </a:solidFill>
                          <a:latin typeface="Aptos"/>
                        </a:rPr>
                        <a:t>.</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a:lnSpc>
                          <a:spcPct val="100000"/>
                        </a:lnSpc>
                        <a:spcBef>
                          <a:spcPts val="0"/>
                        </a:spcBef>
                        <a:spcAft>
                          <a:spcPts val="0"/>
                        </a:spcAft>
                        <a:buNone/>
                      </a:pPr>
                      <a:r>
                        <a:rPr lang="en-US" sz="1400" b="0" i="0" u="none" strike="noStrike" baseline="0" noProof="0">
                          <a:solidFill>
                            <a:srgbClr val="000000"/>
                          </a:solidFill>
                          <a:latin typeface="Aptos"/>
                        </a:rPr>
                        <a:t>Identify high potentials </a:t>
                      </a:r>
                      <a:r>
                        <a:rPr lang="en-US" sz="1400" b="1" i="0" u="none" strike="noStrike" baseline="0" noProof="0">
                          <a:solidFill>
                            <a:srgbClr val="000000"/>
                          </a:solidFill>
                          <a:latin typeface="Aptos"/>
                        </a:rPr>
                        <a:t>across all performance bands</a:t>
                      </a:r>
                      <a:r>
                        <a:rPr lang="en-US" sz="1400" b="0" i="0" u="none" strike="noStrike" baseline="0" noProof="0">
                          <a:solidFill>
                            <a:srgbClr val="000000"/>
                          </a:solidFill>
                          <a:latin typeface="Aptos"/>
                        </a:rPr>
                        <a:t> and provide them with growth opportunities</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01202734"/>
                  </a:ext>
                </a:extLst>
              </a:tr>
              <a:tr h="910975">
                <a:tc>
                  <a:txBody>
                    <a:bodyPr/>
                    <a:lstStyle/>
                    <a:p>
                      <a:pPr lvl="0">
                        <a:buNone/>
                      </a:pPr>
                      <a:r>
                        <a:rPr lang="en-US" sz="1400" b="1" kern="1200" noProof="0">
                          <a:solidFill>
                            <a:schemeClr val="tx1"/>
                          </a:solidFill>
                          <a:latin typeface="+mn-lt"/>
                          <a:ea typeface="+mn-ea"/>
                          <a:cs typeface="+mn-cs"/>
                        </a:rPr>
                        <a:t>Justifications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lvl="0">
                        <a:buNone/>
                      </a:pPr>
                      <a:r>
                        <a:rPr lang="en-US" sz="1400" b="0" i="0" u="none" strike="noStrike" kern="1200" baseline="0" noProof="0">
                          <a:solidFill>
                            <a:srgbClr val="000000"/>
                          </a:solidFill>
                          <a:latin typeface="Aptos"/>
                        </a:rPr>
                        <a:t>High performers likely contribute significantly to the company's productivity and innovation.</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lvl="0">
                        <a:buNone/>
                      </a:pPr>
                      <a:r>
                        <a:rPr lang="en-US" sz="1400" b="0" i="0" u="none" strike="noStrike" baseline="0" noProof="0">
                          <a:solidFill>
                            <a:srgbClr val="000000"/>
                          </a:solidFill>
                          <a:latin typeface="Aptos"/>
                        </a:rPr>
                        <a:t>A larger workforce can handle more tasks, even if individual productivity is lower.</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marL="0" indent="0">
                        <a:buNone/>
                      </a:pPr>
                      <a:r>
                        <a:rPr lang="en-US" sz="1400" b="0" i="0" u="none" strike="noStrike" kern="1200" baseline="0" noProof="0">
                          <a:solidFill>
                            <a:srgbClr val="000000"/>
                          </a:solidFill>
                          <a:latin typeface="Aptos"/>
                        </a:rPr>
                        <a:t>Leverage the strengths of </a:t>
                      </a:r>
                      <a:r>
                        <a:rPr lang="en-US" sz="1400" b="1" i="0" u="none" strike="noStrike" kern="1200" baseline="0" noProof="0">
                          <a:solidFill>
                            <a:srgbClr val="000000"/>
                          </a:solidFill>
                          <a:latin typeface="Aptos"/>
                        </a:rPr>
                        <a:t>high performers</a:t>
                      </a:r>
                      <a:r>
                        <a:rPr lang="en-US" sz="1400" b="0" i="0" u="none" strike="noStrike" kern="1200" baseline="0" noProof="0">
                          <a:solidFill>
                            <a:srgbClr val="000000"/>
                          </a:solidFill>
                          <a:latin typeface="Aptos"/>
                        </a:rPr>
                        <a:t> while </a:t>
                      </a:r>
                      <a:r>
                        <a:rPr lang="en-US" sz="1400" b="1" i="0" u="none" strike="noStrike" kern="1200" baseline="0" noProof="0">
                          <a:solidFill>
                            <a:srgbClr val="000000"/>
                          </a:solidFill>
                          <a:latin typeface="Aptos"/>
                        </a:rPr>
                        <a:t>maintaining cost efficiency</a:t>
                      </a:r>
                      <a:r>
                        <a:rPr lang="en-US" sz="1400" b="0" i="0" u="none" strike="noStrike" kern="1200" baseline="0" noProof="0">
                          <a:solidFill>
                            <a:srgbClr val="000000"/>
                          </a:solidFill>
                          <a:latin typeface="Aptos"/>
                        </a:rPr>
                        <a:t> with </a:t>
                      </a:r>
                      <a:r>
                        <a:rPr lang="en-US" sz="1400" b="1" i="0" u="none" strike="noStrike" kern="1200" baseline="0" noProof="0">
                          <a:solidFill>
                            <a:srgbClr val="000000"/>
                          </a:solidFill>
                          <a:latin typeface="Aptos"/>
                        </a:rPr>
                        <a:t>medium and low performers</a:t>
                      </a:r>
                      <a:r>
                        <a:rPr lang="en-US" sz="1400" b="0" i="0" u="none" strike="noStrike" kern="1200" baseline="0" noProof="0">
                          <a:solidFill>
                            <a:srgbClr val="000000"/>
                          </a:solidFill>
                          <a:latin typeface="Aptos"/>
                        </a:rPr>
                        <a:t>.</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08017730"/>
                  </a:ext>
                </a:extLst>
              </a:tr>
            </a:tbl>
          </a:graphicData>
        </a:graphic>
      </p:graphicFrame>
    </p:spTree>
    <p:extLst>
      <p:ext uri="{BB962C8B-B14F-4D97-AF65-F5344CB8AC3E}">
        <p14:creationId xmlns:p14="http://schemas.microsoft.com/office/powerpoint/2010/main" val="2753656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edefining employee performance for a post-COVID era - Chief Learning  Officer - CLO Media">
            <a:extLst>
              <a:ext uri="{FF2B5EF4-FFF2-40B4-BE49-F238E27FC236}">
                <a16:creationId xmlns:a16="http://schemas.microsoft.com/office/drawing/2014/main" id="{2539F49F-C3EE-3C05-1B14-0FBF8572D4D1}"/>
              </a:ext>
            </a:extLst>
          </p:cNvPr>
          <p:cNvPicPr>
            <a:picLocks noChangeAspect="1"/>
          </p:cNvPicPr>
          <p:nvPr/>
        </p:nvPicPr>
        <p:blipFill rotWithShape="1">
          <a:blip r:embed="rId3"/>
          <a:srcRect l="13861" r="12467" b="-1"/>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3D790-F93D-2762-4BA3-EE617000B976}"/>
              </a:ext>
            </a:extLst>
          </p:cNvPr>
          <p:cNvSpPr>
            <a:spLocks noGrp="1"/>
          </p:cNvSpPr>
          <p:nvPr>
            <p:ph type="title"/>
          </p:nvPr>
        </p:nvSpPr>
        <p:spPr>
          <a:xfrm>
            <a:off x="7774037" y="628027"/>
            <a:ext cx="4253549" cy="3692028"/>
          </a:xfrm>
          <a:noFill/>
        </p:spPr>
        <p:txBody>
          <a:bodyPr vert="horz" lIns="91440" tIns="45720" rIns="91440" bIns="45720" rtlCol="0" anchor="b">
            <a:normAutofit/>
          </a:bodyPr>
          <a:lstStyle/>
          <a:p>
            <a:r>
              <a:rPr lang="en-US" sz="4800"/>
              <a:t>Sub-objective 2: Improve Performance </a:t>
            </a:r>
            <a:br>
              <a:rPr lang="en-US" sz="4800"/>
            </a:br>
            <a:endParaRPr lang="en-US" sz="4800"/>
          </a:p>
        </p:txBody>
      </p:sp>
      <p:sp>
        <p:nvSpPr>
          <p:cNvPr id="4" name="Text Placeholder 2">
            <a:extLst>
              <a:ext uri="{FF2B5EF4-FFF2-40B4-BE49-F238E27FC236}">
                <a16:creationId xmlns:a16="http://schemas.microsoft.com/office/drawing/2014/main" id="{95D32510-F3BB-F5AC-5B99-D4AD6219E5B3}"/>
              </a:ext>
            </a:extLst>
          </p:cNvPr>
          <p:cNvSpPr>
            <a:spLocks noGrp="1"/>
          </p:cNvSpPr>
          <p:nvPr>
            <p:ph type="body" idx="1"/>
          </p:nvPr>
        </p:nvSpPr>
        <p:spPr>
          <a:xfrm>
            <a:off x="7946760" y="3693318"/>
            <a:ext cx="3445766" cy="1986720"/>
          </a:xfrm>
          <a:noFill/>
        </p:spPr>
        <p:txBody>
          <a:bodyPr vert="horz" lIns="91440" tIns="45720" rIns="91440" bIns="45720" rtlCol="0">
            <a:normAutofit/>
          </a:bodyPr>
          <a:lstStyle/>
          <a:p>
            <a:pPr marL="342900" indent="-342900">
              <a:buFont typeface="Arial" panose="020B0604020202020204" pitchFamily="34" charset="0"/>
              <a:buChar char="•"/>
              <a:defRPr/>
            </a:pPr>
            <a:r>
              <a:rPr lang="en-US" sz="2200">
                <a:solidFill>
                  <a:schemeClr val="tx1"/>
                </a:solidFill>
              </a:rPr>
              <a:t>Identify factors impacting performance</a:t>
            </a:r>
          </a:p>
          <a:p>
            <a:pPr marL="342900" indent="-342900">
              <a:buFont typeface="Arial" panose="020B0604020202020204" pitchFamily="34" charset="0"/>
              <a:buChar char="•"/>
              <a:defRPr/>
            </a:pPr>
            <a:r>
              <a:rPr lang="en-US" sz="2200">
                <a:solidFill>
                  <a:schemeClr val="tx1"/>
                </a:solidFill>
              </a:rPr>
              <a:t>Propose effective  recommendations with data science approach </a:t>
            </a:r>
          </a:p>
        </p:txBody>
      </p:sp>
    </p:spTree>
    <p:extLst>
      <p:ext uri="{BB962C8B-B14F-4D97-AF65-F5344CB8AC3E}">
        <p14:creationId xmlns:p14="http://schemas.microsoft.com/office/powerpoint/2010/main" val="1614730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C8F8-BC60-E2A4-2242-FC7A8CDE9D70}"/>
              </a:ext>
            </a:extLst>
          </p:cNvPr>
          <p:cNvSpPr>
            <a:spLocks noGrp="1"/>
          </p:cNvSpPr>
          <p:nvPr>
            <p:ph type="title"/>
          </p:nvPr>
        </p:nvSpPr>
        <p:spPr>
          <a:xfrm>
            <a:off x="334963" y="139387"/>
            <a:ext cx="11550314" cy="893806"/>
          </a:xfrm>
        </p:spPr>
        <p:txBody>
          <a:bodyPr>
            <a:normAutofit/>
          </a:bodyPr>
          <a:lstStyle/>
          <a:p>
            <a:r>
              <a:rPr lang="en-US" sz="3200"/>
              <a:t>Sub-objective 2: Improve Performance</a:t>
            </a:r>
          </a:p>
        </p:txBody>
      </p:sp>
      <p:sp>
        <p:nvSpPr>
          <p:cNvPr id="3" name="Content Placeholder 2">
            <a:extLst>
              <a:ext uri="{FF2B5EF4-FFF2-40B4-BE49-F238E27FC236}">
                <a16:creationId xmlns:a16="http://schemas.microsoft.com/office/drawing/2014/main" id="{A0F00CF8-8962-7B9D-A249-5BEB732EE8EE}"/>
              </a:ext>
            </a:extLst>
          </p:cNvPr>
          <p:cNvSpPr>
            <a:spLocks noGrp="1"/>
          </p:cNvSpPr>
          <p:nvPr>
            <p:ph idx="1"/>
          </p:nvPr>
        </p:nvSpPr>
        <p:spPr>
          <a:xfrm>
            <a:off x="334960" y="893780"/>
            <a:ext cx="9266239" cy="4987849"/>
          </a:xfrm>
          <a:ln>
            <a:solidFill>
              <a:srgbClr val="002060"/>
            </a:solidFill>
          </a:ln>
        </p:spPr>
        <p:txBody>
          <a:bodyPr vert="horz" lIns="91440" tIns="45720" rIns="91440" bIns="45720" rtlCol="0" anchor="t">
            <a:noAutofit/>
          </a:bodyPr>
          <a:lstStyle/>
          <a:p>
            <a:pPr marL="0" indent="0">
              <a:buNone/>
            </a:pPr>
            <a:r>
              <a:rPr lang="en-US" sz="1600" b="1"/>
              <a:t>Approach: Segment the employees by features</a:t>
            </a:r>
          </a:p>
          <a:p>
            <a:pPr>
              <a:buFont typeface="Wingdings" panose="05000000000000000000" pitchFamily="2" charset="2"/>
              <a:buChar char="ü"/>
            </a:pPr>
            <a:r>
              <a:rPr lang="en-US" sz="1600"/>
              <a:t>Better HR policies customized to increase performance based on high performers </a:t>
            </a:r>
          </a:p>
          <a:p>
            <a:pPr>
              <a:buFont typeface="Wingdings" panose="05000000000000000000" pitchFamily="2" charset="2"/>
              <a:buChar char="ü"/>
            </a:pPr>
            <a:r>
              <a:rPr lang="en-US" sz="1600"/>
              <a:t>High homogeneity within high performers</a:t>
            </a:r>
          </a:p>
          <a:p>
            <a:pPr>
              <a:buFont typeface="Wingdings" panose="05000000000000000000" pitchFamily="2" charset="2"/>
              <a:buChar char="ü"/>
            </a:pPr>
            <a:r>
              <a:rPr lang="en-US" sz="1600"/>
              <a:t>Using notion of distance </a:t>
            </a:r>
          </a:p>
          <a:p>
            <a:pPr marL="0" indent="0">
              <a:buNone/>
            </a:pPr>
            <a:endParaRPr lang="en-US" sz="1600"/>
          </a:p>
          <a:p>
            <a:pPr marL="0" indent="0">
              <a:buNone/>
            </a:pPr>
            <a:r>
              <a:rPr lang="en-US" sz="1600" b="1"/>
              <a:t>Data Science Tasks:</a:t>
            </a:r>
          </a:p>
          <a:p>
            <a:pPr marL="342900" indent="-342900">
              <a:buFont typeface="+mj-lt"/>
              <a:buAutoNum type="arabicPeriod"/>
            </a:pPr>
            <a:r>
              <a:rPr lang="en-US" sz="1600"/>
              <a:t>Classify type of performers by segmentation </a:t>
            </a:r>
          </a:p>
          <a:p>
            <a:pPr marL="342900" indent="-342900">
              <a:buFont typeface="+mj-lt"/>
              <a:buAutoNum type="arabicPeriod"/>
            </a:pPr>
            <a:r>
              <a:rPr lang="en-US" sz="1600"/>
              <a:t>Preliminary: K-means Clustering with PCA Analysis method </a:t>
            </a:r>
          </a:p>
          <a:p>
            <a:pPr marL="342900" indent="-342900">
              <a:buFont typeface="+mj-lt"/>
              <a:buAutoNum type="arabicPeriod"/>
            </a:pPr>
            <a:r>
              <a:rPr lang="en-US" sz="1600"/>
              <a:t>Using Distance: Identifying Common Features Differentiating High and Low Performers using Gower’s Distance</a:t>
            </a:r>
          </a:p>
          <a:p>
            <a:pPr marL="0" indent="0">
              <a:buNone/>
            </a:pPr>
            <a:endParaRPr lang="en-US" sz="1600"/>
          </a:p>
          <a:p>
            <a:pPr marL="0" indent="0">
              <a:buNone/>
            </a:pPr>
            <a:r>
              <a:rPr lang="en-US" sz="1600" b="1"/>
              <a:t>Recommendation: Based on the most significant feature identified, to provide HR benefit to all employees while maximizing budget</a:t>
            </a:r>
          </a:p>
          <a:p>
            <a:pPr marL="342900" indent="-342900">
              <a:buFont typeface="+mj-lt"/>
              <a:buAutoNum type="arabicPeriod"/>
            </a:pPr>
            <a:r>
              <a:rPr lang="en-US" sz="1600"/>
              <a:t>Greedy approach – provide most benefit to highest performer</a:t>
            </a:r>
          </a:p>
          <a:p>
            <a:pPr marL="342900" indent="-342900">
              <a:buFont typeface="+mj-lt"/>
              <a:buAutoNum type="arabicPeriod"/>
            </a:pPr>
            <a:r>
              <a:rPr lang="en-US" sz="1600"/>
              <a:t>Maximal approach – provide benefit based on next highest improvement in performance</a:t>
            </a:r>
          </a:p>
        </p:txBody>
      </p:sp>
      <p:sp>
        <p:nvSpPr>
          <p:cNvPr id="4" name="Arrow: Down 3">
            <a:extLst>
              <a:ext uri="{FF2B5EF4-FFF2-40B4-BE49-F238E27FC236}">
                <a16:creationId xmlns:a16="http://schemas.microsoft.com/office/drawing/2014/main" id="{5AC47835-35CB-DD7E-5235-0C915D6791DF}"/>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ounded Rectangle 13">
            <a:extLst>
              <a:ext uri="{FF2B5EF4-FFF2-40B4-BE49-F238E27FC236}">
                <a16:creationId xmlns:a16="http://schemas.microsoft.com/office/drawing/2014/main" id="{D6AFBBBB-AFCD-57D6-BA33-DAB7C72DEAB3}"/>
              </a:ext>
            </a:extLst>
          </p:cNvPr>
          <p:cNvSpPr/>
          <p:nvPr/>
        </p:nvSpPr>
        <p:spPr>
          <a:xfrm>
            <a:off x="10091963" y="1936130"/>
            <a:ext cx="1800000" cy="900000"/>
          </a:xfrm>
          <a:prstGeom prst="roundRect">
            <a:avLst>
              <a:gd name="adj" fmla="val 11417"/>
            </a:avLst>
          </a:prstGeom>
          <a:solidFill>
            <a:srgbClr val="215F9A"/>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9" name="Rounded Rectangle 13">
            <a:extLst>
              <a:ext uri="{FF2B5EF4-FFF2-40B4-BE49-F238E27FC236}">
                <a16:creationId xmlns:a16="http://schemas.microsoft.com/office/drawing/2014/main" id="{7F72B01C-AAF7-895E-9DE3-4C663AC17837}"/>
              </a:ext>
            </a:extLst>
          </p:cNvPr>
          <p:cNvSpPr/>
          <p:nvPr/>
        </p:nvSpPr>
        <p:spPr>
          <a:xfrm>
            <a:off x="10091963" y="2998167"/>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15" name="Rounded Rectangle 13">
            <a:extLst>
              <a:ext uri="{FF2B5EF4-FFF2-40B4-BE49-F238E27FC236}">
                <a16:creationId xmlns:a16="http://schemas.microsoft.com/office/drawing/2014/main" id="{17CCF0A9-44F5-C962-5633-E312E1109111}"/>
              </a:ext>
            </a:extLst>
          </p:cNvPr>
          <p:cNvSpPr/>
          <p:nvPr/>
        </p:nvSpPr>
        <p:spPr>
          <a:xfrm>
            <a:off x="10091963" y="406020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6" name="Rounded Rectangle 13">
            <a:extLst>
              <a:ext uri="{FF2B5EF4-FFF2-40B4-BE49-F238E27FC236}">
                <a16:creationId xmlns:a16="http://schemas.microsoft.com/office/drawing/2014/main" id="{85161A83-7496-C836-6688-B561809D3C37}"/>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Tree>
    <p:extLst>
      <p:ext uri="{BB962C8B-B14F-4D97-AF65-F5344CB8AC3E}">
        <p14:creationId xmlns:p14="http://schemas.microsoft.com/office/powerpoint/2010/main" val="3999855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C8F8-BC60-E2A4-2242-FC7A8CDE9D70}"/>
              </a:ext>
            </a:extLst>
          </p:cNvPr>
          <p:cNvSpPr>
            <a:spLocks noGrp="1"/>
          </p:cNvSpPr>
          <p:nvPr>
            <p:ph type="title"/>
          </p:nvPr>
        </p:nvSpPr>
        <p:spPr>
          <a:xfrm>
            <a:off x="334963" y="139387"/>
            <a:ext cx="11550314" cy="893806"/>
          </a:xfrm>
        </p:spPr>
        <p:txBody>
          <a:bodyPr>
            <a:normAutofit/>
          </a:bodyPr>
          <a:lstStyle/>
          <a:p>
            <a:r>
              <a:rPr lang="en-US" sz="3200"/>
              <a:t>Identify Factors Impacting Performance with K-Means</a:t>
            </a:r>
          </a:p>
        </p:txBody>
      </p:sp>
      <p:sp>
        <p:nvSpPr>
          <p:cNvPr id="3" name="Content Placeholder 2">
            <a:extLst>
              <a:ext uri="{FF2B5EF4-FFF2-40B4-BE49-F238E27FC236}">
                <a16:creationId xmlns:a16="http://schemas.microsoft.com/office/drawing/2014/main" id="{A0F00CF8-8962-7B9D-A249-5BEB732EE8EE}"/>
              </a:ext>
            </a:extLst>
          </p:cNvPr>
          <p:cNvSpPr>
            <a:spLocks noGrp="1"/>
          </p:cNvSpPr>
          <p:nvPr>
            <p:ph idx="1"/>
          </p:nvPr>
        </p:nvSpPr>
        <p:spPr>
          <a:xfrm>
            <a:off x="325413" y="793826"/>
            <a:ext cx="9183070" cy="819848"/>
          </a:xfrm>
          <a:ln>
            <a:solidFill>
              <a:srgbClr val="002060"/>
            </a:solidFill>
          </a:ln>
        </p:spPr>
        <p:txBody>
          <a:bodyPr vert="horz" lIns="91440" tIns="45720" rIns="91440" bIns="45720" rtlCol="0" anchor="t">
            <a:noAutofit/>
          </a:bodyPr>
          <a:lstStyle/>
          <a:p>
            <a:pPr marL="0" indent="0">
              <a:buNone/>
            </a:pPr>
            <a:r>
              <a:rPr lang="en-US" sz="1400"/>
              <a:t>Preliminary: K-means Clustering with PCA Analysis method</a:t>
            </a:r>
          </a:p>
          <a:p>
            <a:pPr marL="0" indent="0">
              <a:buNone/>
            </a:pPr>
            <a:r>
              <a:rPr lang="en-US" sz="1400" b="1"/>
              <a:t>Key finding: Distance from Home is identified as the most significant variable used in PCA</a:t>
            </a:r>
          </a:p>
        </p:txBody>
      </p:sp>
      <p:pic>
        <p:nvPicPr>
          <p:cNvPr id="12" name="Picture 11">
            <a:extLst>
              <a:ext uri="{FF2B5EF4-FFF2-40B4-BE49-F238E27FC236}">
                <a16:creationId xmlns:a16="http://schemas.microsoft.com/office/drawing/2014/main" id="{9002A1E5-D2CA-00D1-A005-2C19D6AA8685}"/>
              </a:ext>
            </a:extLst>
          </p:cNvPr>
          <p:cNvPicPr>
            <a:picLocks noChangeAspect="1"/>
          </p:cNvPicPr>
          <p:nvPr/>
        </p:nvPicPr>
        <p:blipFill>
          <a:blip r:embed="rId3"/>
          <a:stretch>
            <a:fillRect/>
          </a:stretch>
        </p:blipFill>
        <p:spPr>
          <a:xfrm>
            <a:off x="411163" y="1959915"/>
            <a:ext cx="3395746" cy="1852485"/>
          </a:xfrm>
          <a:prstGeom prst="rect">
            <a:avLst/>
          </a:prstGeom>
        </p:spPr>
      </p:pic>
      <p:pic>
        <p:nvPicPr>
          <p:cNvPr id="14" name="Picture 13">
            <a:extLst>
              <a:ext uri="{FF2B5EF4-FFF2-40B4-BE49-F238E27FC236}">
                <a16:creationId xmlns:a16="http://schemas.microsoft.com/office/drawing/2014/main" id="{475A446C-238E-BFD8-6E1A-B71CF894C7A5}"/>
              </a:ext>
            </a:extLst>
          </p:cNvPr>
          <p:cNvPicPr>
            <a:picLocks noChangeAspect="1"/>
          </p:cNvPicPr>
          <p:nvPr/>
        </p:nvPicPr>
        <p:blipFill>
          <a:blip r:embed="rId4"/>
          <a:stretch>
            <a:fillRect/>
          </a:stretch>
        </p:blipFill>
        <p:spPr>
          <a:xfrm>
            <a:off x="526419" y="3855102"/>
            <a:ext cx="3100637" cy="1910109"/>
          </a:xfrm>
          <a:prstGeom prst="rect">
            <a:avLst/>
          </a:prstGeom>
        </p:spPr>
      </p:pic>
      <p:sp>
        <p:nvSpPr>
          <p:cNvPr id="4" name="Arrow: Down 3">
            <a:extLst>
              <a:ext uri="{FF2B5EF4-FFF2-40B4-BE49-F238E27FC236}">
                <a16:creationId xmlns:a16="http://schemas.microsoft.com/office/drawing/2014/main" id="{5AC47835-35CB-DD7E-5235-0C915D6791DF}"/>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ounded Rectangle 13">
            <a:extLst>
              <a:ext uri="{FF2B5EF4-FFF2-40B4-BE49-F238E27FC236}">
                <a16:creationId xmlns:a16="http://schemas.microsoft.com/office/drawing/2014/main" id="{D6AFBBBB-AFCD-57D6-BA33-DAB7C72DEAB3}"/>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9" name="Rounded Rectangle 13">
            <a:extLst>
              <a:ext uri="{FF2B5EF4-FFF2-40B4-BE49-F238E27FC236}">
                <a16:creationId xmlns:a16="http://schemas.microsoft.com/office/drawing/2014/main" id="{7F72B01C-AAF7-895E-9DE3-4C663AC17837}"/>
              </a:ext>
            </a:extLst>
          </p:cNvPr>
          <p:cNvSpPr/>
          <p:nvPr/>
        </p:nvSpPr>
        <p:spPr>
          <a:xfrm>
            <a:off x="10091963" y="2998167"/>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15" name="Rounded Rectangle 13">
            <a:extLst>
              <a:ext uri="{FF2B5EF4-FFF2-40B4-BE49-F238E27FC236}">
                <a16:creationId xmlns:a16="http://schemas.microsoft.com/office/drawing/2014/main" id="{17CCF0A9-44F5-C962-5633-E312E1109111}"/>
              </a:ext>
            </a:extLst>
          </p:cNvPr>
          <p:cNvSpPr/>
          <p:nvPr/>
        </p:nvSpPr>
        <p:spPr>
          <a:xfrm>
            <a:off x="10091963" y="406020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6" name="Rounded Rectangle 13">
            <a:extLst>
              <a:ext uri="{FF2B5EF4-FFF2-40B4-BE49-F238E27FC236}">
                <a16:creationId xmlns:a16="http://schemas.microsoft.com/office/drawing/2014/main" id="{85161A83-7496-C836-6688-B561809D3C37}"/>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graphicFrame>
        <p:nvGraphicFramePr>
          <p:cNvPr id="17" name="Table 16">
            <a:extLst>
              <a:ext uri="{FF2B5EF4-FFF2-40B4-BE49-F238E27FC236}">
                <a16:creationId xmlns:a16="http://schemas.microsoft.com/office/drawing/2014/main" id="{40A3411B-E280-F7C1-5D69-DB923852D64F}"/>
              </a:ext>
            </a:extLst>
          </p:cNvPr>
          <p:cNvGraphicFramePr>
            <a:graphicFrameLocks noGrp="1"/>
          </p:cNvGraphicFramePr>
          <p:nvPr>
            <p:extLst>
              <p:ext uri="{D42A27DB-BD31-4B8C-83A1-F6EECF244321}">
                <p14:modId xmlns:p14="http://schemas.microsoft.com/office/powerpoint/2010/main" val="2485985387"/>
              </p:ext>
            </p:extLst>
          </p:nvPr>
        </p:nvGraphicFramePr>
        <p:xfrm>
          <a:off x="3974890" y="1861721"/>
          <a:ext cx="5260331" cy="1635643"/>
        </p:xfrm>
        <a:graphic>
          <a:graphicData uri="http://schemas.openxmlformats.org/drawingml/2006/table">
            <a:tbl>
              <a:tblPr firstRow="1" bandRow="1">
                <a:tableStyleId>{5C22544A-7EE6-4342-B048-85BDC9FD1C3A}</a:tableStyleId>
              </a:tblPr>
              <a:tblGrid>
                <a:gridCol w="571409">
                  <a:extLst>
                    <a:ext uri="{9D8B030D-6E8A-4147-A177-3AD203B41FA5}">
                      <a16:colId xmlns:a16="http://schemas.microsoft.com/office/drawing/2014/main" val="4258182451"/>
                    </a:ext>
                  </a:extLst>
                </a:gridCol>
                <a:gridCol w="2387699">
                  <a:extLst>
                    <a:ext uri="{9D8B030D-6E8A-4147-A177-3AD203B41FA5}">
                      <a16:colId xmlns:a16="http://schemas.microsoft.com/office/drawing/2014/main" val="2390113952"/>
                    </a:ext>
                  </a:extLst>
                </a:gridCol>
                <a:gridCol w="2301223">
                  <a:extLst>
                    <a:ext uri="{9D8B030D-6E8A-4147-A177-3AD203B41FA5}">
                      <a16:colId xmlns:a16="http://schemas.microsoft.com/office/drawing/2014/main" val="3699967314"/>
                    </a:ext>
                  </a:extLst>
                </a:gridCol>
              </a:tblGrid>
              <a:tr h="476401">
                <a:tc>
                  <a:txBody>
                    <a:bodyPr/>
                    <a:lstStyle/>
                    <a:p>
                      <a:r>
                        <a:rPr lang="en-SG" sz="1200">
                          <a:solidFill>
                            <a:schemeClr val="bg1"/>
                          </a:solidFill>
                        </a:rPr>
                        <a:t>Top 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B6082"/>
                    </a:solidFill>
                  </a:tcPr>
                </a:tc>
                <a:tc>
                  <a:txBody>
                    <a:bodyPr/>
                    <a:lstStyle/>
                    <a:p>
                      <a:r>
                        <a:rPr lang="en-SG" sz="1200">
                          <a:solidFill>
                            <a:schemeClr val="bg1"/>
                          </a:solidFill>
                        </a:rPr>
                        <a:t>Variables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B6082"/>
                    </a:solidFill>
                  </a:tcPr>
                </a:tc>
                <a:tc>
                  <a:txBody>
                    <a:bodyPr/>
                    <a:lstStyle/>
                    <a:p>
                      <a:r>
                        <a:rPr lang="en-SG" sz="1200">
                          <a:solidFill>
                            <a:schemeClr val="bg1"/>
                          </a:solidFill>
                        </a:rPr>
                        <a:t>Significance </a:t>
                      </a:r>
                    </a:p>
                    <a:p>
                      <a:r>
                        <a:rPr lang="en-SG" sz="1200">
                          <a:solidFill>
                            <a:schemeClr val="bg1"/>
                          </a:solidFill>
                        </a:rPr>
                        <a:t>[High (&gt;0.5), Moderate (&gt;0.3)]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B6082"/>
                    </a:solidFill>
                  </a:tcPr>
                </a:tc>
                <a:extLst>
                  <a:ext uri="{0D108BD9-81ED-4DB2-BD59-A6C34878D82A}">
                    <a16:rowId xmlns:a16="http://schemas.microsoft.com/office/drawing/2014/main" val="1003671087"/>
                  </a:ext>
                </a:extLst>
              </a:tr>
              <a:tr h="386414">
                <a:tc>
                  <a:txBody>
                    <a:bodyPr/>
                    <a:lstStyle/>
                    <a:p>
                      <a:r>
                        <a:rPr lang="en-SG" sz="1200">
                          <a:solidFill>
                            <a:sysClr val="windowText" lastClr="000000"/>
                          </a:solidFill>
                        </a:rPr>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ysClr val="windowText" lastClr="000000"/>
                          </a:solidFill>
                        </a:rPr>
                        <a:t>Distance from Home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r>
                        <a:rPr lang="en-SG" sz="1200">
                          <a:solidFill>
                            <a:sysClr val="windowText" lastClr="000000"/>
                          </a:solidFill>
                        </a:rPr>
                        <a:t>High</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519987265"/>
                  </a:ext>
                </a:extLst>
              </a:tr>
              <a:tr h="386414">
                <a:tc>
                  <a:txBody>
                    <a:bodyPr/>
                    <a:lstStyle/>
                    <a:p>
                      <a:r>
                        <a:rPr lang="en-SG" sz="1200">
                          <a:solidFill>
                            <a:sysClr val="windowText" lastClr="000000"/>
                          </a:solidFill>
                        </a:rPr>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a:t>Years at company</a:t>
                      </a:r>
                      <a:endParaRPr lang="en-SG" sz="1200">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sz="1200">
                          <a:solidFill>
                            <a:sysClr val="windowText" lastClr="000000"/>
                          </a:solidFill>
                        </a:rPr>
                        <a:t>Moderate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6634907"/>
                  </a:ext>
                </a:extLst>
              </a:tr>
              <a:tr h="386414">
                <a:tc>
                  <a:txBody>
                    <a:bodyPr/>
                    <a:lstStyle/>
                    <a:p>
                      <a:r>
                        <a:rPr lang="en-SG" sz="1200">
                          <a:solidFill>
                            <a:sysClr val="windowText" lastClr="000000"/>
                          </a:solidFill>
                        </a:rPr>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sz="1200">
                          <a:solidFill>
                            <a:sysClr val="windowText" lastClr="000000"/>
                          </a:solidFill>
                        </a:rPr>
                        <a:t>Years With Current Manager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sz="1200">
                          <a:solidFill>
                            <a:sysClr val="windowText" lastClr="000000"/>
                          </a:solidFill>
                        </a:rPr>
                        <a:t>Moderate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89773289"/>
                  </a:ext>
                </a:extLst>
              </a:tr>
            </a:tbl>
          </a:graphicData>
        </a:graphic>
      </p:graphicFrame>
      <p:grpSp>
        <p:nvGrpSpPr>
          <p:cNvPr id="5" name="Group 4">
            <a:extLst>
              <a:ext uri="{FF2B5EF4-FFF2-40B4-BE49-F238E27FC236}">
                <a16:creationId xmlns:a16="http://schemas.microsoft.com/office/drawing/2014/main" id="{4F80D351-A51E-EAAD-32C0-BF19AC8E2A3B}"/>
              </a:ext>
            </a:extLst>
          </p:cNvPr>
          <p:cNvGrpSpPr/>
          <p:nvPr/>
        </p:nvGrpSpPr>
        <p:grpSpPr>
          <a:xfrm>
            <a:off x="6632914" y="3812400"/>
            <a:ext cx="2875570" cy="1973495"/>
            <a:chOff x="8863917" y="3739484"/>
            <a:chExt cx="2993118" cy="2260615"/>
          </a:xfrm>
        </p:grpSpPr>
        <p:pic>
          <p:nvPicPr>
            <p:cNvPr id="6" name="Picture 5">
              <a:extLst>
                <a:ext uri="{FF2B5EF4-FFF2-40B4-BE49-F238E27FC236}">
                  <a16:creationId xmlns:a16="http://schemas.microsoft.com/office/drawing/2014/main" id="{7FF9F65D-D1D3-A69F-783F-BFDA6420A472}"/>
                </a:ext>
              </a:extLst>
            </p:cNvPr>
            <p:cNvPicPr>
              <a:picLocks noChangeAspect="1"/>
            </p:cNvPicPr>
            <p:nvPr/>
          </p:nvPicPr>
          <p:blipFill>
            <a:blip r:embed="rId5"/>
            <a:stretch>
              <a:fillRect/>
            </a:stretch>
          </p:blipFill>
          <p:spPr>
            <a:xfrm>
              <a:off x="8864108" y="3739484"/>
              <a:ext cx="2992927" cy="2260615"/>
            </a:xfrm>
            <a:prstGeom prst="rect">
              <a:avLst/>
            </a:prstGeom>
          </p:spPr>
        </p:pic>
        <p:sp>
          <p:nvSpPr>
            <p:cNvPr id="8" name="Rectangle 7">
              <a:extLst>
                <a:ext uri="{FF2B5EF4-FFF2-40B4-BE49-F238E27FC236}">
                  <a16:creationId xmlns:a16="http://schemas.microsoft.com/office/drawing/2014/main" id="{B3B3E2F7-1259-364F-F7E1-182FA81F8003}"/>
                </a:ext>
              </a:extLst>
            </p:cNvPr>
            <p:cNvSpPr/>
            <p:nvPr/>
          </p:nvSpPr>
          <p:spPr>
            <a:xfrm>
              <a:off x="8864108" y="3930181"/>
              <a:ext cx="1119375" cy="11113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87996F88-C298-3CBB-0CF7-8651581A75B2}"/>
                    </a:ext>
                  </a:extLst>
                </p14:cNvPr>
                <p14:cNvContentPartPr/>
                <p14:nvPr/>
              </p14:nvContentPartPr>
              <p14:xfrm>
                <a:off x="8897037" y="4868591"/>
                <a:ext cx="206280" cy="360"/>
              </p14:xfrm>
            </p:contentPart>
          </mc:Choice>
          <mc:Fallback xmlns="">
            <p:pic>
              <p:nvPicPr>
                <p:cNvPr id="10" name="Ink 9">
                  <a:extLst>
                    <a:ext uri="{FF2B5EF4-FFF2-40B4-BE49-F238E27FC236}">
                      <a16:creationId xmlns:a16="http://schemas.microsoft.com/office/drawing/2014/main" id="{87996F88-C298-3CBB-0CF7-8651581A75B2}"/>
                    </a:ext>
                  </a:extLst>
                </p:cNvPr>
                <p:cNvPicPr/>
                <p:nvPr/>
              </p:nvPicPr>
              <p:blipFill>
                <a:blip r:embed="rId7"/>
                <a:stretch>
                  <a:fillRect/>
                </a:stretch>
              </p:blipFill>
              <p:spPr>
                <a:xfrm>
                  <a:off x="8878284" y="4832591"/>
                  <a:ext cx="24341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521391E-AD6F-3AE4-BFC9-C9078BAABBBC}"/>
                    </a:ext>
                  </a:extLst>
                </p14:cNvPr>
                <p14:cNvContentPartPr/>
                <p14:nvPr/>
              </p14:nvContentPartPr>
              <p14:xfrm>
                <a:off x="8921157" y="4966511"/>
                <a:ext cx="669960" cy="25560"/>
              </p14:xfrm>
            </p:contentPart>
          </mc:Choice>
          <mc:Fallback xmlns="">
            <p:pic>
              <p:nvPicPr>
                <p:cNvPr id="11" name="Ink 10">
                  <a:extLst>
                    <a:ext uri="{FF2B5EF4-FFF2-40B4-BE49-F238E27FC236}">
                      <a16:creationId xmlns:a16="http://schemas.microsoft.com/office/drawing/2014/main" id="{2521391E-AD6F-3AE4-BFC9-C9078BAABBBC}"/>
                    </a:ext>
                  </a:extLst>
                </p:cNvPr>
                <p:cNvPicPr/>
                <p:nvPr/>
              </p:nvPicPr>
              <p:blipFill>
                <a:blip r:embed="rId9"/>
                <a:stretch>
                  <a:fillRect/>
                </a:stretch>
              </p:blipFill>
              <p:spPr>
                <a:xfrm>
                  <a:off x="8902422" y="4925940"/>
                  <a:ext cx="707055" cy="10629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A2100835-B3AE-E5B9-2E3B-467689197D28}"/>
                    </a:ext>
                  </a:extLst>
                </p14:cNvPr>
                <p14:cNvContentPartPr/>
                <p14:nvPr/>
              </p14:nvContentPartPr>
              <p14:xfrm>
                <a:off x="8897037" y="4522271"/>
                <a:ext cx="909720" cy="16920"/>
              </p14:xfrm>
            </p:contentPart>
          </mc:Choice>
          <mc:Fallback xmlns="">
            <p:pic>
              <p:nvPicPr>
                <p:cNvPr id="13" name="Ink 12">
                  <a:extLst>
                    <a:ext uri="{FF2B5EF4-FFF2-40B4-BE49-F238E27FC236}">
                      <a16:creationId xmlns:a16="http://schemas.microsoft.com/office/drawing/2014/main" id="{A2100835-B3AE-E5B9-2E3B-467689197D28}"/>
                    </a:ext>
                  </a:extLst>
                </p:cNvPr>
                <p:cNvPicPr/>
                <p:nvPr/>
              </p:nvPicPr>
              <p:blipFill>
                <a:blip r:embed="rId11"/>
                <a:stretch>
                  <a:fillRect/>
                </a:stretch>
              </p:blipFill>
              <p:spPr>
                <a:xfrm>
                  <a:off x="8878303" y="4481003"/>
                  <a:ext cx="946813" cy="9904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56171381-678C-8DB8-B469-86B1B09C0351}"/>
                    </a:ext>
                  </a:extLst>
                </p14:cNvPr>
                <p14:cNvContentPartPr/>
                <p14:nvPr/>
              </p14:nvContentPartPr>
              <p14:xfrm>
                <a:off x="8906208" y="4645391"/>
                <a:ext cx="815040" cy="9000"/>
              </p14:xfrm>
            </p:contentPart>
          </mc:Choice>
          <mc:Fallback xmlns="">
            <p:pic>
              <p:nvPicPr>
                <p:cNvPr id="18" name="Ink 17">
                  <a:extLst>
                    <a:ext uri="{FF2B5EF4-FFF2-40B4-BE49-F238E27FC236}">
                      <a16:creationId xmlns:a16="http://schemas.microsoft.com/office/drawing/2014/main" id="{56171381-678C-8DB8-B469-86B1B09C0351}"/>
                    </a:ext>
                  </a:extLst>
                </p:cNvPr>
                <p:cNvPicPr/>
                <p:nvPr/>
              </p:nvPicPr>
              <p:blipFill>
                <a:blip r:embed="rId13"/>
                <a:stretch>
                  <a:fillRect/>
                </a:stretch>
              </p:blipFill>
              <p:spPr>
                <a:xfrm>
                  <a:off x="8887471" y="4604482"/>
                  <a:ext cx="852138" cy="9040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790536CF-2718-8FB4-F73A-64E7880E4F22}"/>
                    </a:ext>
                  </a:extLst>
                </p14:cNvPr>
                <p14:cNvContentPartPr/>
                <p14:nvPr/>
              </p14:nvContentPartPr>
              <p14:xfrm>
                <a:off x="8897037" y="4429391"/>
                <a:ext cx="326880" cy="27720"/>
              </p14:xfrm>
            </p:contentPart>
          </mc:Choice>
          <mc:Fallback xmlns="">
            <p:pic>
              <p:nvPicPr>
                <p:cNvPr id="19" name="Ink 18">
                  <a:extLst>
                    <a:ext uri="{FF2B5EF4-FFF2-40B4-BE49-F238E27FC236}">
                      <a16:creationId xmlns:a16="http://schemas.microsoft.com/office/drawing/2014/main" id="{790536CF-2718-8FB4-F73A-64E7880E4F22}"/>
                    </a:ext>
                  </a:extLst>
                </p:cNvPr>
                <p:cNvPicPr/>
                <p:nvPr/>
              </p:nvPicPr>
              <p:blipFill>
                <a:blip r:embed="rId15"/>
                <a:stretch>
                  <a:fillRect/>
                </a:stretch>
              </p:blipFill>
              <p:spPr>
                <a:xfrm>
                  <a:off x="8878337" y="4388626"/>
                  <a:ext cx="363906"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9B38E510-5FFD-431C-3914-6E2550FA917D}"/>
                    </a:ext>
                  </a:extLst>
                </p14:cNvPr>
                <p14:cNvContentPartPr/>
                <p14:nvPr/>
              </p14:nvContentPartPr>
              <p14:xfrm>
                <a:off x="8888397" y="4769591"/>
                <a:ext cx="345600" cy="360"/>
              </p14:xfrm>
            </p:contentPart>
          </mc:Choice>
          <mc:Fallback xmlns="">
            <p:pic>
              <p:nvPicPr>
                <p:cNvPr id="20" name="Ink 19">
                  <a:extLst>
                    <a:ext uri="{FF2B5EF4-FFF2-40B4-BE49-F238E27FC236}">
                      <a16:creationId xmlns:a16="http://schemas.microsoft.com/office/drawing/2014/main" id="{9B38E510-5FFD-431C-3914-6E2550FA917D}"/>
                    </a:ext>
                  </a:extLst>
                </p:cNvPr>
                <p:cNvPicPr/>
                <p:nvPr/>
              </p:nvPicPr>
              <p:blipFill>
                <a:blip r:embed="rId17"/>
                <a:stretch>
                  <a:fillRect/>
                </a:stretch>
              </p:blipFill>
              <p:spPr>
                <a:xfrm>
                  <a:off x="8869675" y="4733591"/>
                  <a:ext cx="382669"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087F931C-805E-A67B-A0BD-4C8CA6B92033}"/>
                    </a:ext>
                  </a:extLst>
                </p14:cNvPr>
                <p14:cNvContentPartPr/>
                <p14:nvPr/>
              </p14:nvContentPartPr>
              <p14:xfrm>
                <a:off x="8863917" y="4217351"/>
                <a:ext cx="633960" cy="360"/>
              </p14:xfrm>
            </p:contentPart>
          </mc:Choice>
          <mc:Fallback xmlns="">
            <p:pic>
              <p:nvPicPr>
                <p:cNvPr id="21" name="Ink 20">
                  <a:extLst>
                    <a:ext uri="{FF2B5EF4-FFF2-40B4-BE49-F238E27FC236}">
                      <a16:creationId xmlns:a16="http://schemas.microsoft.com/office/drawing/2014/main" id="{087F931C-805E-A67B-A0BD-4C8CA6B92033}"/>
                    </a:ext>
                  </a:extLst>
                </p:cNvPr>
                <p:cNvPicPr/>
                <p:nvPr/>
              </p:nvPicPr>
              <p:blipFill>
                <a:blip r:embed="rId19"/>
                <a:stretch>
                  <a:fillRect/>
                </a:stretch>
              </p:blipFill>
              <p:spPr>
                <a:xfrm>
                  <a:off x="8845183" y="4181351"/>
                  <a:ext cx="671053"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573CE6A6-9AC1-F16F-CEFC-7B6699BAA256}"/>
                    </a:ext>
                  </a:extLst>
                </p14:cNvPr>
                <p14:cNvContentPartPr/>
                <p14:nvPr/>
              </p14:nvContentPartPr>
              <p14:xfrm>
                <a:off x="8872197" y="4331831"/>
                <a:ext cx="865080" cy="9720"/>
              </p14:xfrm>
            </p:contentPart>
          </mc:Choice>
          <mc:Fallback xmlns="">
            <p:pic>
              <p:nvPicPr>
                <p:cNvPr id="22" name="Ink 21">
                  <a:extLst>
                    <a:ext uri="{FF2B5EF4-FFF2-40B4-BE49-F238E27FC236}">
                      <a16:creationId xmlns:a16="http://schemas.microsoft.com/office/drawing/2014/main" id="{573CE6A6-9AC1-F16F-CEFC-7B6699BAA256}"/>
                    </a:ext>
                  </a:extLst>
                </p:cNvPr>
                <p:cNvPicPr/>
                <p:nvPr/>
              </p:nvPicPr>
              <p:blipFill>
                <a:blip r:embed="rId21"/>
                <a:stretch>
                  <a:fillRect/>
                </a:stretch>
              </p:blipFill>
              <p:spPr>
                <a:xfrm>
                  <a:off x="8853456" y="4289570"/>
                  <a:ext cx="902187" cy="93819"/>
                </a:xfrm>
                <a:prstGeom prst="rect">
                  <a:avLst/>
                </a:prstGeom>
              </p:spPr>
            </p:pic>
          </mc:Fallback>
        </mc:AlternateContent>
      </p:grpSp>
      <p:grpSp>
        <p:nvGrpSpPr>
          <p:cNvPr id="33" name="Group 32">
            <a:extLst>
              <a:ext uri="{FF2B5EF4-FFF2-40B4-BE49-F238E27FC236}">
                <a16:creationId xmlns:a16="http://schemas.microsoft.com/office/drawing/2014/main" id="{817C88E8-CA0A-2AD9-5B59-3352BC247198}"/>
              </a:ext>
            </a:extLst>
          </p:cNvPr>
          <p:cNvGrpSpPr/>
          <p:nvPr/>
        </p:nvGrpSpPr>
        <p:grpSpPr>
          <a:xfrm>
            <a:off x="3557878" y="3691490"/>
            <a:ext cx="2996526" cy="2073721"/>
            <a:chOff x="3571916" y="2292559"/>
            <a:chExt cx="3798651" cy="2703599"/>
          </a:xfrm>
        </p:grpSpPr>
        <p:pic>
          <p:nvPicPr>
            <p:cNvPr id="23" name="Picture 22">
              <a:extLst>
                <a:ext uri="{FF2B5EF4-FFF2-40B4-BE49-F238E27FC236}">
                  <a16:creationId xmlns:a16="http://schemas.microsoft.com/office/drawing/2014/main" id="{27BCF428-9642-E720-AEFF-DC0D7EF044D3}"/>
                </a:ext>
              </a:extLst>
            </p:cNvPr>
            <p:cNvPicPr>
              <a:picLocks noChangeAspect="1"/>
            </p:cNvPicPr>
            <p:nvPr/>
          </p:nvPicPr>
          <p:blipFill>
            <a:blip r:embed="rId22"/>
            <a:stretch>
              <a:fillRect/>
            </a:stretch>
          </p:blipFill>
          <p:spPr>
            <a:xfrm>
              <a:off x="3571916" y="2292559"/>
              <a:ext cx="3798651" cy="2703599"/>
            </a:xfrm>
            <a:prstGeom prst="rect">
              <a:avLst/>
            </a:prstGeom>
          </p:spPr>
        </p:pic>
        <p:sp>
          <p:nvSpPr>
            <p:cNvPr id="24" name="Rectangle 23">
              <a:extLst>
                <a:ext uri="{FF2B5EF4-FFF2-40B4-BE49-F238E27FC236}">
                  <a16:creationId xmlns:a16="http://schemas.microsoft.com/office/drawing/2014/main" id="{502D5D7F-C633-C483-7634-391F8ABCEA73}"/>
                </a:ext>
              </a:extLst>
            </p:cNvPr>
            <p:cNvSpPr/>
            <p:nvPr/>
          </p:nvSpPr>
          <p:spPr>
            <a:xfrm>
              <a:off x="3693923" y="2597986"/>
              <a:ext cx="1358195" cy="12998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AFD8570E-0F08-EE41-6870-F9E229A64D0F}"/>
                    </a:ext>
                  </a:extLst>
                </p14:cNvPr>
                <p14:cNvContentPartPr/>
                <p14:nvPr/>
              </p14:nvContentPartPr>
              <p14:xfrm>
                <a:off x="3742506" y="3541460"/>
                <a:ext cx="231071" cy="421"/>
              </p14:xfrm>
            </p:contentPart>
          </mc:Choice>
          <mc:Fallback xmlns="">
            <p:pic>
              <p:nvPicPr>
                <p:cNvPr id="26" name="Ink 25">
                  <a:extLst>
                    <a:ext uri="{FF2B5EF4-FFF2-40B4-BE49-F238E27FC236}">
                      <a16:creationId xmlns:a16="http://schemas.microsoft.com/office/drawing/2014/main" id="{AFD8570E-0F08-EE41-6870-F9E229A64D0F}"/>
                    </a:ext>
                  </a:extLst>
                </p:cNvPr>
                <p:cNvPicPr/>
                <p:nvPr/>
              </p:nvPicPr>
              <p:blipFill>
                <a:blip r:embed="rId24"/>
                <a:stretch>
                  <a:fillRect/>
                </a:stretch>
              </p:blipFill>
              <p:spPr>
                <a:xfrm>
                  <a:off x="3719718" y="3499360"/>
                  <a:ext cx="276191" cy="84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5F71BFF0-6F0D-BAED-D536-1EDD29764AB7}"/>
                    </a:ext>
                  </a:extLst>
                </p14:cNvPr>
                <p14:cNvContentPartPr/>
                <p14:nvPr/>
              </p14:nvContentPartPr>
              <p14:xfrm>
                <a:off x="3732896" y="2789862"/>
                <a:ext cx="1064934" cy="10106"/>
              </p14:xfrm>
            </p:contentPart>
          </mc:Choice>
          <mc:Fallback xmlns="">
            <p:pic>
              <p:nvPicPr>
                <p:cNvPr id="27" name="Ink 26">
                  <a:extLst>
                    <a:ext uri="{FF2B5EF4-FFF2-40B4-BE49-F238E27FC236}">
                      <a16:creationId xmlns:a16="http://schemas.microsoft.com/office/drawing/2014/main" id="{5F71BFF0-6F0D-BAED-D536-1EDD29764AB7}"/>
                    </a:ext>
                  </a:extLst>
                </p:cNvPr>
                <p:cNvPicPr/>
                <p:nvPr/>
              </p:nvPicPr>
              <p:blipFill>
                <a:blip r:embed="rId26"/>
                <a:stretch>
                  <a:fillRect/>
                </a:stretch>
              </p:blipFill>
              <p:spPr>
                <a:xfrm>
                  <a:off x="3710083" y="2743926"/>
                  <a:ext cx="1110105" cy="10151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D2D04BD3-19A5-D9E2-CC59-B129A0F8EBB8}"/>
                    </a:ext>
                  </a:extLst>
                </p14:cNvPr>
                <p14:cNvContentPartPr/>
                <p14:nvPr/>
              </p14:nvContentPartPr>
              <p14:xfrm>
                <a:off x="3704822" y="2904812"/>
                <a:ext cx="1039599" cy="10527"/>
              </p14:xfrm>
            </p:contentPart>
          </mc:Choice>
          <mc:Fallback xmlns="">
            <p:pic>
              <p:nvPicPr>
                <p:cNvPr id="28" name="Ink 27">
                  <a:extLst>
                    <a:ext uri="{FF2B5EF4-FFF2-40B4-BE49-F238E27FC236}">
                      <a16:creationId xmlns:a16="http://schemas.microsoft.com/office/drawing/2014/main" id="{D2D04BD3-19A5-D9E2-CC59-B129A0F8EBB8}"/>
                    </a:ext>
                  </a:extLst>
                </p:cNvPr>
                <p:cNvPicPr/>
                <p:nvPr/>
              </p:nvPicPr>
              <p:blipFill>
                <a:blip r:embed="rId28"/>
                <a:stretch>
                  <a:fillRect/>
                </a:stretch>
              </p:blipFill>
              <p:spPr>
                <a:xfrm>
                  <a:off x="3682004" y="2856962"/>
                  <a:ext cx="1084779" cy="10574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FE983CD9-46AD-0229-71FB-2A3B5D426832}"/>
                    </a:ext>
                  </a:extLst>
                </p14:cNvPr>
                <p14:cNvContentPartPr/>
                <p14:nvPr/>
              </p14:nvContentPartPr>
              <p14:xfrm>
                <a:off x="3722413" y="3820204"/>
                <a:ext cx="507132" cy="10527"/>
              </p14:xfrm>
            </p:contentPart>
          </mc:Choice>
          <mc:Fallback xmlns="">
            <p:pic>
              <p:nvPicPr>
                <p:cNvPr id="29" name="Ink 28">
                  <a:extLst>
                    <a:ext uri="{FF2B5EF4-FFF2-40B4-BE49-F238E27FC236}">
                      <a16:creationId xmlns:a16="http://schemas.microsoft.com/office/drawing/2014/main" id="{FE983CD9-46AD-0229-71FB-2A3B5D426832}"/>
                    </a:ext>
                  </a:extLst>
                </p:cNvPr>
                <p:cNvPicPr/>
                <p:nvPr/>
              </p:nvPicPr>
              <p:blipFill>
                <a:blip r:embed="rId30"/>
                <a:stretch>
                  <a:fillRect/>
                </a:stretch>
              </p:blipFill>
              <p:spPr>
                <a:xfrm>
                  <a:off x="3699590" y="3774434"/>
                  <a:ext cx="552322" cy="10160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35CDD3E9-C11F-8A3B-04BB-A1D9451125C1}"/>
                    </a:ext>
                  </a:extLst>
                </p14:cNvPr>
                <p14:cNvContentPartPr/>
                <p14:nvPr/>
              </p14:nvContentPartPr>
              <p14:xfrm>
                <a:off x="3732896" y="3443352"/>
                <a:ext cx="370412" cy="11790"/>
              </p14:xfrm>
            </p:contentPart>
          </mc:Choice>
          <mc:Fallback xmlns="">
            <p:pic>
              <p:nvPicPr>
                <p:cNvPr id="30" name="Ink 29">
                  <a:extLst>
                    <a:ext uri="{FF2B5EF4-FFF2-40B4-BE49-F238E27FC236}">
                      <a16:creationId xmlns:a16="http://schemas.microsoft.com/office/drawing/2014/main" id="{35CDD3E9-C11F-8A3B-04BB-A1D9451125C1}"/>
                    </a:ext>
                  </a:extLst>
                </p:cNvPr>
                <p:cNvPicPr/>
                <p:nvPr/>
              </p:nvPicPr>
              <p:blipFill>
                <a:blip r:embed="rId32"/>
                <a:stretch>
                  <a:fillRect/>
                </a:stretch>
              </p:blipFill>
              <p:spPr>
                <a:xfrm>
                  <a:off x="3710115" y="3394227"/>
                  <a:ext cx="415518" cy="10954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8168ACB4-9F3E-2398-4E52-217A43354B78}"/>
                    </a:ext>
                  </a:extLst>
                </p14:cNvPr>
                <p14:cNvContentPartPr/>
                <p14:nvPr/>
              </p14:nvContentPartPr>
              <p14:xfrm>
                <a:off x="3708953" y="3290506"/>
                <a:ext cx="846094" cy="421"/>
              </p14:xfrm>
            </p:contentPart>
          </mc:Choice>
          <mc:Fallback xmlns="">
            <p:pic>
              <p:nvPicPr>
                <p:cNvPr id="31" name="Ink 30">
                  <a:extLst>
                    <a:ext uri="{FF2B5EF4-FFF2-40B4-BE49-F238E27FC236}">
                      <a16:creationId xmlns:a16="http://schemas.microsoft.com/office/drawing/2014/main" id="{8168ACB4-9F3E-2398-4E52-217A43354B78}"/>
                    </a:ext>
                  </a:extLst>
                </p:cNvPr>
                <p:cNvPicPr/>
                <p:nvPr/>
              </p:nvPicPr>
              <p:blipFill>
                <a:blip r:embed="rId34"/>
                <a:stretch>
                  <a:fillRect/>
                </a:stretch>
              </p:blipFill>
              <p:spPr>
                <a:xfrm>
                  <a:off x="3686135" y="3248406"/>
                  <a:ext cx="891274" cy="84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C50775AA-5EC5-D13A-E6A0-3FE3F3E73812}"/>
                    </a:ext>
                  </a:extLst>
                </p14:cNvPr>
                <p14:cNvContentPartPr/>
                <p14:nvPr/>
              </p14:nvContentPartPr>
              <p14:xfrm>
                <a:off x="3742506" y="3165450"/>
                <a:ext cx="898947" cy="421"/>
              </p14:xfrm>
            </p:contentPart>
          </mc:Choice>
          <mc:Fallback xmlns="">
            <p:pic>
              <p:nvPicPr>
                <p:cNvPr id="32" name="Ink 31">
                  <a:extLst>
                    <a:ext uri="{FF2B5EF4-FFF2-40B4-BE49-F238E27FC236}">
                      <a16:creationId xmlns:a16="http://schemas.microsoft.com/office/drawing/2014/main" id="{C50775AA-5EC5-D13A-E6A0-3FE3F3E73812}"/>
                    </a:ext>
                  </a:extLst>
                </p:cNvPr>
                <p:cNvPicPr/>
                <p:nvPr/>
              </p:nvPicPr>
              <p:blipFill>
                <a:blip r:embed="rId36"/>
                <a:stretch>
                  <a:fillRect/>
                </a:stretch>
              </p:blipFill>
              <p:spPr>
                <a:xfrm>
                  <a:off x="3719690" y="3123350"/>
                  <a:ext cx="944123" cy="84200"/>
                </a:xfrm>
                <a:prstGeom prst="rect">
                  <a:avLst/>
                </a:prstGeom>
              </p:spPr>
            </p:pic>
          </mc:Fallback>
        </mc:AlternateContent>
      </p:grpSp>
    </p:spTree>
    <p:extLst>
      <p:ext uri="{BB962C8B-B14F-4D97-AF65-F5344CB8AC3E}">
        <p14:creationId xmlns:p14="http://schemas.microsoft.com/office/powerpoint/2010/main" val="2588587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11015">
            <a:extLst>
              <a:ext uri="{FF2B5EF4-FFF2-40B4-BE49-F238E27FC236}">
                <a16:creationId xmlns:a16="http://schemas.microsoft.com/office/drawing/2014/main" id="{089A28AE-E916-6189-EB47-2C069C7F0899}"/>
              </a:ext>
            </a:extLst>
          </p:cNvPr>
          <p:cNvSpPr/>
          <p:nvPr/>
        </p:nvSpPr>
        <p:spPr>
          <a:xfrm>
            <a:off x="469895" y="4199936"/>
            <a:ext cx="8836032" cy="411977"/>
          </a:xfrm>
          <a:prstGeom prst="rect">
            <a:avLst/>
          </a:prstGeom>
          <a:solidFill>
            <a:srgbClr val="1B6082"/>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sz="1400" b="1">
              <a:solidFill>
                <a:schemeClr val="bg1"/>
              </a:solidFill>
            </a:endParaRPr>
          </a:p>
        </p:txBody>
      </p:sp>
      <p:sp>
        <p:nvSpPr>
          <p:cNvPr id="2" name="Title 1">
            <a:extLst>
              <a:ext uri="{FF2B5EF4-FFF2-40B4-BE49-F238E27FC236}">
                <a16:creationId xmlns:a16="http://schemas.microsoft.com/office/drawing/2014/main" id="{19A82A54-E800-875C-AE5F-19BF3925CE99}"/>
              </a:ext>
            </a:extLst>
          </p:cNvPr>
          <p:cNvSpPr>
            <a:spLocks noGrp="1"/>
          </p:cNvSpPr>
          <p:nvPr>
            <p:ph type="title"/>
          </p:nvPr>
        </p:nvSpPr>
        <p:spPr>
          <a:xfrm>
            <a:off x="334962" y="443941"/>
            <a:ext cx="11522075" cy="677969"/>
          </a:xfrm>
        </p:spPr>
        <p:txBody>
          <a:bodyPr>
            <a:noAutofit/>
          </a:bodyPr>
          <a:lstStyle/>
          <a:p>
            <a:r>
              <a:rPr lang="en-US" sz="3200"/>
              <a:t>Identifying Common Features Differentiating High and Low Performers using Gower’s Distance</a:t>
            </a:r>
          </a:p>
        </p:txBody>
      </p:sp>
      <p:sp>
        <p:nvSpPr>
          <p:cNvPr id="7" name="Shape 11015">
            <a:extLst>
              <a:ext uri="{FF2B5EF4-FFF2-40B4-BE49-F238E27FC236}">
                <a16:creationId xmlns:a16="http://schemas.microsoft.com/office/drawing/2014/main" id="{B593D22B-0A71-B847-9046-DD9386D7E3B0}"/>
              </a:ext>
            </a:extLst>
          </p:cNvPr>
          <p:cNvSpPr/>
          <p:nvPr/>
        </p:nvSpPr>
        <p:spPr>
          <a:xfrm>
            <a:off x="498298" y="1730226"/>
            <a:ext cx="8807628" cy="411977"/>
          </a:xfrm>
          <a:prstGeom prst="rect">
            <a:avLst/>
          </a:prstGeom>
          <a:solidFill>
            <a:srgbClr val="1B6082"/>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sz="1400" b="1">
              <a:solidFill>
                <a:schemeClr val="bg1"/>
              </a:solidFill>
            </a:endParaRPr>
          </a:p>
        </p:txBody>
      </p:sp>
      <p:sp>
        <p:nvSpPr>
          <p:cNvPr id="3" name="Content Placeholder 2">
            <a:extLst>
              <a:ext uri="{FF2B5EF4-FFF2-40B4-BE49-F238E27FC236}">
                <a16:creationId xmlns:a16="http://schemas.microsoft.com/office/drawing/2014/main" id="{D5A241A4-50E2-05CA-DBC5-CDFE0296BD96}"/>
              </a:ext>
            </a:extLst>
          </p:cNvPr>
          <p:cNvSpPr>
            <a:spLocks noGrp="1"/>
          </p:cNvSpPr>
          <p:nvPr>
            <p:ph idx="1"/>
          </p:nvPr>
        </p:nvSpPr>
        <p:spPr>
          <a:xfrm>
            <a:off x="416695" y="2309217"/>
            <a:ext cx="11358738" cy="827419"/>
          </a:xfrm>
        </p:spPr>
        <p:txBody>
          <a:bodyPr vert="horz" lIns="91440" tIns="45720" rIns="91440" bIns="45720" rtlCol="0" anchor="t">
            <a:noAutofit/>
          </a:bodyPr>
          <a:lstStyle/>
          <a:p>
            <a:pPr marL="0" indent="0">
              <a:buNone/>
            </a:pPr>
            <a:r>
              <a:rPr lang="en-US" sz="1400">
                <a:ea typeface="+mn-lt"/>
                <a:cs typeface="+mn-lt"/>
              </a:rPr>
              <a:t>Assumption: Percent Salary Hike used by IBM to reward employees according to their performance in finer grain</a:t>
            </a:r>
            <a:endParaRPr lang="en-US" sz="1400"/>
          </a:p>
        </p:txBody>
      </p:sp>
      <p:sp>
        <p:nvSpPr>
          <p:cNvPr id="43" name="TextBox 42">
            <a:extLst>
              <a:ext uri="{FF2B5EF4-FFF2-40B4-BE49-F238E27FC236}">
                <a16:creationId xmlns:a16="http://schemas.microsoft.com/office/drawing/2014/main" id="{3ACB126B-EEE1-844F-0B39-1BA3DE552859}"/>
              </a:ext>
            </a:extLst>
          </p:cNvPr>
          <p:cNvSpPr txBox="1"/>
          <p:nvPr/>
        </p:nvSpPr>
        <p:spPr>
          <a:xfrm>
            <a:off x="468064" y="1773893"/>
            <a:ext cx="4428706" cy="584775"/>
          </a:xfrm>
          <a:prstGeom prst="rect">
            <a:avLst/>
          </a:prstGeom>
          <a:noFill/>
        </p:spPr>
        <p:txBody>
          <a:bodyPr wrap="square" lIns="91440" tIns="45720" rIns="91440" bIns="45720" anchor="t">
            <a:spAutoFit/>
          </a:bodyPr>
          <a:lstStyle/>
          <a:p>
            <a:pPr>
              <a:defRPr/>
            </a:pPr>
            <a:r>
              <a:rPr lang="en-US" sz="1600">
                <a:solidFill>
                  <a:prstClr val="white"/>
                </a:solidFill>
                <a:ea typeface="+mn-lt"/>
                <a:cs typeface="+mn-lt"/>
              </a:rPr>
              <a:t>Defining High and Low Performers</a:t>
            </a:r>
            <a:endParaRPr lang="en-US"/>
          </a:p>
          <a:p>
            <a:pPr marL="0" marR="0" lvl="0" indent="0" defTabSz="914400">
              <a:lnSpc>
                <a:spcPct val="100000"/>
              </a:lnSpc>
              <a:spcBef>
                <a:spcPts val="0"/>
              </a:spcBef>
              <a:spcAft>
                <a:spcPts val="0"/>
              </a:spcAft>
              <a:buClrTx/>
              <a:buSzTx/>
              <a:buFontTx/>
              <a:buNone/>
              <a:tabLst/>
              <a:defRPr/>
            </a:pPr>
            <a:endParaRPr lang="en-US" sz="1600" i="0" u="none" strike="noStrike" kern="1200" cap="none" spc="0" normalizeH="0" baseline="0" noProof="0">
              <a:ln>
                <a:noFill/>
              </a:ln>
              <a:solidFill>
                <a:prstClr val="white"/>
              </a:solidFill>
              <a:effectLst/>
              <a:uLnTx/>
              <a:uFillTx/>
              <a:latin typeface="Aptos" panose="020B0004020202020204"/>
            </a:endParaRPr>
          </a:p>
        </p:txBody>
      </p:sp>
      <p:sp>
        <p:nvSpPr>
          <p:cNvPr id="51" name="TextBox 50">
            <a:extLst>
              <a:ext uri="{FF2B5EF4-FFF2-40B4-BE49-F238E27FC236}">
                <a16:creationId xmlns:a16="http://schemas.microsoft.com/office/drawing/2014/main" id="{01D2012E-6467-CDC3-2158-263F28190FC3}"/>
              </a:ext>
            </a:extLst>
          </p:cNvPr>
          <p:cNvSpPr txBox="1"/>
          <p:nvPr/>
        </p:nvSpPr>
        <p:spPr>
          <a:xfrm>
            <a:off x="454778" y="1245493"/>
            <a:ext cx="7615236" cy="343235"/>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solidFill>
                  <a:prstClr val="black"/>
                </a:solidFill>
                <a:latin typeface="Aptos" panose="020B0004020202020204"/>
                <a:ea typeface="+mn-lt"/>
                <a:cs typeface="+mn-lt"/>
              </a:rPr>
              <a:t>Comparing A</a:t>
            </a:r>
            <a:r>
              <a:rPr kumimoji="0" lang="en-US" i="0" strike="noStrike" kern="1200" cap="none" spc="0" normalizeH="0" baseline="0" noProof="0" err="1">
                <a:ln>
                  <a:noFill/>
                </a:ln>
                <a:solidFill>
                  <a:prstClr val="black"/>
                </a:solidFill>
                <a:effectLst/>
                <a:uLnTx/>
                <a:uFillTx/>
                <a:latin typeface="Aptos" panose="020B0004020202020204"/>
                <a:ea typeface="+mn-lt"/>
                <a:cs typeface="+mn-lt"/>
              </a:rPr>
              <a:t>verage</a:t>
            </a:r>
            <a:r>
              <a:rPr kumimoji="0" lang="en-US" i="0" strike="noStrike" kern="1200" cap="none" spc="0" normalizeH="0" baseline="0" noProof="0">
                <a:ln>
                  <a:noFill/>
                </a:ln>
                <a:solidFill>
                  <a:prstClr val="black"/>
                </a:solidFill>
                <a:effectLst/>
                <a:uLnTx/>
                <a:uFillTx/>
                <a:latin typeface="Aptos" panose="020B0004020202020204"/>
                <a:ea typeface="+mn-lt"/>
                <a:cs typeface="+mn-lt"/>
              </a:rPr>
              <a:t> </a:t>
            </a:r>
            <a:r>
              <a:rPr lang="en-US">
                <a:solidFill>
                  <a:prstClr val="black"/>
                </a:solidFill>
                <a:latin typeface="Aptos" panose="020B0004020202020204"/>
                <a:ea typeface="+mn-lt"/>
                <a:cs typeface="+mn-lt"/>
              </a:rPr>
              <a:t>High</a:t>
            </a:r>
            <a:r>
              <a:rPr kumimoji="0" lang="en-US" i="0" strike="noStrike" kern="1200" cap="none" spc="0" normalizeH="0" baseline="0" noProof="0">
                <a:ln>
                  <a:noFill/>
                </a:ln>
                <a:solidFill>
                  <a:prstClr val="black"/>
                </a:solidFill>
                <a:effectLst/>
                <a:uLnTx/>
                <a:uFillTx/>
                <a:latin typeface="Aptos" panose="020B0004020202020204"/>
                <a:ea typeface="+mn-lt"/>
                <a:cs typeface="+mn-lt"/>
              </a:rPr>
              <a:t> </a:t>
            </a:r>
            <a:r>
              <a:rPr lang="en-US">
                <a:solidFill>
                  <a:prstClr val="black"/>
                </a:solidFill>
                <a:latin typeface="Aptos" panose="020B0004020202020204"/>
                <a:ea typeface="+mn-lt"/>
                <a:cs typeface="+mn-lt"/>
              </a:rPr>
              <a:t>P</a:t>
            </a:r>
            <a:r>
              <a:rPr kumimoji="0" lang="en-US" i="0" strike="noStrike" kern="1200" cap="none" spc="0" normalizeH="0" baseline="0" noProof="0" err="1">
                <a:ln>
                  <a:noFill/>
                </a:ln>
                <a:solidFill>
                  <a:prstClr val="black"/>
                </a:solidFill>
                <a:effectLst/>
                <a:uLnTx/>
                <a:uFillTx/>
                <a:latin typeface="Aptos" panose="020B0004020202020204"/>
                <a:ea typeface="+mn-lt"/>
                <a:cs typeface="+mn-lt"/>
              </a:rPr>
              <a:t>erformer</a:t>
            </a:r>
            <a:r>
              <a:rPr kumimoji="0" lang="en-US" i="0" strike="noStrike" kern="1200" cap="none" spc="0" normalizeH="0" baseline="0" noProof="0">
                <a:ln>
                  <a:noFill/>
                </a:ln>
                <a:solidFill>
                  <a:prstClr val="black"/>
                </a:solidFill>
                <a:effectLst/>
                <a:uLnTx/>
                <a:uFillTx/>
                <a:latin typeface="Aptos" panose="020B0004020202020204"/>
                <a:ea typeface="+mn-lt"/>
                <a:cs typeface="+mn-lt"/>
              </a:rPr>
              <a:t>  </a:t>
            </a:r>
            <a:r>
              <a:rPr lang="en-US">
                <a:solidFill>
                  <a:prstClr val="black"/>
                </a:solidFill>
                <a:latin typeface="Aptos" panose="020B0004020202020204"/>
                <a:ea typeface="+mn-lt"/>
                <a:cs typeface="+mn-lt"/>
              </a:rPr>
              <a:t>vs </a:t>
            </a:r>
            <a:r>
              <a:rPr kumimoji="0" lang="en-US" i="0" strike="noStrike" kern="1200" cap="none" spc="0" normalizeH="0" baseline="0" noProof="0">
                <a:ln>
                  <a:noFill/>
                </a:ln>
                <a:solidFill>
                  <a:prstClr val="black"/>
                </a:solidFill>
                <a:effectLst/>
                <a:uLnTx/>
                <a:uFillTx/>
                <a:latin typeface="Aptos" panose="020B0004020202020204"/>
                <a:ea typeface="+mn-lt"/>
                <a:cs typeface="+mn-lt"/>
              </a:rPr>
              <a:t> Average Low </a:t>
            </a:r>
            <a:r>
              <a:rPr lang="en-US">
                <a:solidFill>
                  <a:prstClr val="black"/>
                </a:solidFill>
                <a:latin typeface="Aptos" panose="020B0004020202020204"/>
                <a:ea typeface="+mn-lt"/>
                <a:cs typeface="+mn-lt"/>
              </a:rPr>
              <a:t>P</a:t>
            </a:r>
            <a:r>
              <a:rPr kumimoji="0" lang="en-US" i="0" strike="noStrike" kern="1200" cap="none" spc="0" normalizeH="0" baseline="0" noProof="0" err="1">
                <a:ln>
                  <a:noFill/>
                </a:ln>
                <a:solidFill>
                  <a:prstClr val="black"/>
                </a:solidFill>
                <a:effectLst/>
                <a:uLnTx/>
                <a:uFillTx/>
                <a:latin typeface="Aptos" panose="020B0004020202020204"/>
                <a:ea typeface="+mn-lt"/>
                <a:cs typeface="+mn-lt"/>
              </a:rPr>
              <a:t>erformer</a:t>
            </a:r>
            <a:endParaRPr kumimoji="0" lang="en-US" i="0" strike="noStrike" kern="1200" cap="none" spc="0" normalizeH="0" baseline="0" noProof="0">
              <a:ln>
                <a:noFill/>
              </a:ln>
              <a:solidFill>
                <a:prstClr val="black"/>
              </a:solidFill>
              <a:effectLst/>
              <a:uLnTx/>
              <a:uFillTx/>
              <a:latin typeface="Aptos" panose="020B0004020202020204"/>
              <a:ea typeface="+mn-lt"/>
              <a:cs typeface="+mn-lt"/>
            </a:endParaRPr>
          </a:p>
        </p:txBody>
      </p:sp>
      <p:sp>
        <p:nvSpPr>
          <p:cNvPr id="53" name="TextBox 52">
            <a:extLst>
              <a:ext uri="{FF2B5EF4-FFF2-40B4-BE49-F238E27FC236}">
                <a16:creationId xmlns:a16="http://schemas.microsoft.com/office/drawing/2014/main" id="{5FDCF489-C17C-28A3-B733-27D3DA4D04E6}"/>
              </a:ext>
            </a:extLst>
          </p:cNvPr>
          <p:cNvSpPr txBox="1"/>
          <p:nvPr/>
        </p:nvSpPr>
        <p:spPr>
          <a:xfrm>
            <a:off x="465361" y="4729699"/>
            <a:ext cx="8836032" cy="997453"/>
          </a:xfrm>
          <a:prstGeom prst="rect">
            <a:avLst/>
          </a:prstGeom>
          <a:noFill/>
        </p:spPr>
        <p:txBody>
          <a:bodyPr wrap="square" lIns="91440" tIns="45720" rIns="91440" bIns="45720" anchor="t">
            <a:spAutoFit/>
          </a:bodyPr>
          <a:lstStyle/>
          <a:p>
            <a:pPr marL="285750" indent="-285750">
              <a:lnSpc>
                <a:spcPct val="90000"/>
              </a:lnSpc>
              <a:spcBef>
                <a:spcPts val="500"/>
              </a:spcBef>
              <a:buFont typeface="Arial" panose="020B0604020202020204" pitchFamily="34" charset="0"/>
              <a:buChar char="•"/>
              <a:defRPr/>
            </a:pPr>
            <a:r>
              <a:rPr kumimoji="0" lang="en-US" sz="1400" b="0" i="0" u="none" strike="noStrike" kern="1200" cap="none" spc="0" normalizeH="0" baseline="0" noProof="0">
                <a:ln>
                  <a:noFill/>
                </a:ln>
                <a:solidFill>
                  <a:prstClr val="black"/>
                </a:solidFill>
                <a:effectLst/>
                <a:uLnTx/>
                <a:uFillTx/>
                <a:latin typeface="Aptos" panose="020B0004020202020204"/>
                <a:ea typeface="+mn-lt"/>
                <a:cs typeface="+mn-lt"/>
              </a:rPr>
              <a:t>K-</a:t>
            </a:r>
            <a:r>
              <a:rPr kumimoji="0" lang="en-US" sz="1400" b="0" i="0" u="none" strike="noStrike" kern="1200" cap="none" spc="0" normalizeH="0" baseline="0" noProof="0" err="1">
                <a:ln>
                  <a:noFill/>
                </a:ln>
                <a:solidFill>
                  <a:prstClr val="black"/>
                </a:solidFill>
                <a:effectLst/>
                <a:uLnTx/>
                <a:uFillTx/>
                <a:latin typeface="Aptos" panose="020B0004020202020204"/>
                <a:ea typeface="+mn-lt"/>
                <a:cs typeface="+mn-lt"/>
              </a:rPr>
              <a:t>Mediods</a:t>
            </a:r>
            <a:r>
              <a:rPr kumimoji="0" lang="en-US" sz="1400" b="0" i="0" u="none" strike="noStrike" kern="1200" cap="none" spc="0" normalizeH="0" baseline="0" noProof="0">
                <a:ln>
                  <a:noFill/>
                </a:ln>
                <a:solidFill>
                  <a:prstClr val="black"/>
                </a:solidFill>
                <a:effectLst/>
                <a:uLnTx/>
                <a:uFillTx/>
                <a:latin typeface="Aptos" panose="020B0004020202020204"/>
                <a:ea typeface="+mn-lt"/>
                <a:cs typeface="+mn-lt"/>
              </a:rPr>
              <a:t> algorithm, using k = 1 </a:t>
            </a:r>
            <a:endParaRPr lang="en-US" sz="1400">
              <a:solidFill>
                <a:prstClr val="black"/>
              </a:solidFill>
              <a:latin typeface="Aptos" panose="020B0004020202020204"/>
            </a:endParaRPr>
          </a:p>
          <a:p>
            <a:pPr marL="285750" indent="-285750">
              <a:lnSpc>
                <a:spcPct val="90000"/>
              </a:lnSpc>
              <a:spcBef>
                <a:spcPts val="500"/>
              </a:spcBef>
              <a:buFont typeface="Arial" panose="020B0604020202020204" pitchFamily="34" charset="0"/>
              <a:buChar char="•"/>
              <a:defRPr/>
            </a:pPr>
            <a:r>
              <a:rPr kumimoji="0" lang="en-US" sz="1400" b="0" i="0" u="none" strike="noStrike" kern="1200" cap="none" spc="0" normalizeH="0" baseline="0" noProof="0">
                <a:ln>
                  <a:noFill/>
                </a:ln>
                <a:solidFill>
                  <a:prstClr val="black"/>
                </a:solidFill>
                <a:effectLst/>
                <a:uLnTx/>
                <a:uFillTx/>
                <a:latin typeface="Aptos" panose="020B0004020202020204"/>
                <a:ea typeface="+mn-lt"/>
                <a:cs typeface="+mn-lt"/>
              </a:rPr>
              <a:t>Single cluster to find </a:t>
            </a:r>
            <a:r>
              <a:rPr kumimoji="0" lang="en-US" sz="1400" b="1" i="0" u="none" strike="noStrike" kern="1200" cap="none" spc="0" normalizeH="0" baseline="0" noProof="0">
                <a:ln>
                  <a:noFill/>
                </a:ln>
                <a:solidFill>
                  <a:prstClr val="black"/>
                </a:solidFill>
                <a:effectLst/>
                <a:uLnTx/>
                <a:uFillTx/>
                <a:latin typeface="Aptos" panose="020B0004020202020204"/>
                <a:ea typeface="+mn-lt"/>
                <a:cs typeface="+mn-lt"/>
              </a:rPr>
              <a:t>one representative</a:t>
            </a:r>
            <a:r>
              <a:rPr kumimoji="0" lang="en-US" sz="1400" b="0" i="0" u="none" strike="noStrike" kern="1200" cap="none" spc="0" normalizeH="0" baseline="0" noProof="0">
                <a:ln>
                  <a:noFill/>
                </a:ln>
                <a:solidFill>
                  <a:prstClr val="black"/>
                </a:solidFill>
                <a:effectLst/>
                <a:uLnTx/>
                <a:uFillTx/>
                <a:latin typeface="Aptos" panose="020B0004020202020204"/>
                <a:ea typeface="+mn-lt"/>
                <a:cs typeface="+mn-lt"/>
              </a:rPr>
              <a:t> in each high and low performer category</a:t>
            </a:r>
            <a:endParaRPr kumimoji="0" lang="en-US" sz="1400" b="0" i="0" u="none" strike="noStrike" kern="1200" cap="none" spc="0" normalizeH="0" baseline="0" noProof="0">
              <a:ln>
                <a:noFill/>
              </a:ln>
              <a:solidFill>
                <a:prstClr val="black"/>
              </a:solidFill>
              <a:effectLst/>
              <a:uLnTx/>
              <a:uFillTx/>
              <a:latin typeface="Aptos" panose="020B0004020202020204"/>
              <a:ea typeface="+mn-ea"/>
              <a:cs typeface="+mn-cs"/>
            </a:endParaRPr>
          </a:p>
          <a:p>
            <a:pPr marL="285750" indent="-285750">
              <a:lnSpc>
                <a:spcPct val="90000"/>
              </a:lnSpc>
              <a:spcBef>
                <a:spcPts val="500"/>
              </a:spcBef>
              <a:buFont typeface="Arial" panose="020B0604020202020204" pitchFamily="34" charset="0"/>
              <a:buChar char="•"/>
              <a:defRPr/>
            </a:pPr>
            <a:r>
              <a:rPr kumimoji="0" lang="en-US" sz="1400" b="0" i="0" u="none" strike="noStrike" kern="1200" cap="none" spc="0" normalizeH="0" baseline="0" noProof="0">
                <a:ln>
                  <a:noFill/>
                </a:ln>
                <a:solidFill>
                  <a:prstClr val="black"/>
                </a:solidFill>
                <a:effectLst/>
                <a:uLnTx/>
                <a:uFillTx/>
                <a:latin typeface="Aptos" panose="020B0004020202020204"/>
                <a:ea typeface="+mn-lt"/>
                <a:cs typeface="+mn-lt"/>
              </a:rPr>
              <a:t>For distance/similarity measure, Gower’s Distance is used because:</a:t>
            </a:r>
            <a:r>
              <a:rPr lang="en-US" sz="1400">
                <a:solidFill>
                  <a:prstClr val="black"/>
                </a:solidFill>
                <a:latin typeface="Aptos" panose="020B0004020202020204"/>
              </a:rPr>
              <a:t> </a:t>
            </a:r>
            <a:r>
              <a:rPr kumimoji="0" lang="en-US" sz="1400" b="0" i="0" u="none" strike="noStrike" kern="1200" cap="none" spc="0" normalizeH="0" baseline="0" noProof="0">
                <a:ln>
                  <a:noFill/>
                </a:ln>
                <a:solidFill>
                  <a:srgbClr val="333333"/>
                </a:solidFill>
                <a:effectLst/>
                <a:uLnTx/>
                <a:uFillTx/>
                <a:latin typeface="Aptos" panose="020B0004020202020204"/>
                <a:ea typeface="+mn-lt"/>
                <a:cs typeface="+mn-lt"/>
              </a:rPr>
              <a:t>Features are mixed-type (e.g. </a:t>
            </a:r>
            <a:r>
              <a:rPr lang="en-US" sz="1400">
                <a:solidFill>
                  <a:srgbClr val="333333"/>
                </a:solidFill>
                <a:latin typeface="Aptos" panose="020B0004020202020204"/>
                <a:ea typeface="+mn-lt"/>
                <a:cs typeface="+mn-lt"/>
              </a:rPr>
              <a:t>numerical</a:t>
            </a:r>
            <a:r>
              <a:rPr kumimoji="0" lang="en-US" sz="1400" b="0" i="0" u="none" strike="noStrike" kern="1200" cap="none" spc="0" normalizeH="0" baseline="0" noProof="0">
                <a:ln>
                  <a:noFill/>
                </a:ln>
                <a:solidFill>
                  <a:srgbClr val="333333"/>
                </a:solidFill>
                <a:effectLst/>
                <a:uLnTx/>
                <a:uFillTx/>
                <a:latin typeface="Aptos" panose="020B0004020202020204"/>
                <a:ea typeface="+mn-lt"/>
                <a:cs typeface="+mn-lt"/>
              </a:rPr>
              <a:t>, categorical, etc.)</a:t>
            </a:r>
            <a:endParaRPr kumimoji="0" lang="en-US" sz="14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55" name="TextBox 54">
            <a:extLst>
              <a:ext uri="{FF2B5EF4-FFF2-40B4-BE49-F238E27FC236}">
                <a16:creationId xmlns:a16="http://schemas.microsoft.com/office/drawing/2014/main" id="{5CCD6C79-B457-EACB-8B2C-86C3AE7F9C06}"/>
              </a:ext>
            </a:extLst>
          </p:cNvPr>
          <p:cNvSpPr txBox="1"/>
          <p:nvPr/>
        </p:nvSpPr>
        <p:spPr>
          <a:xfrm>
            <a:off x="468064" y="4270630"/>
            <a:ext cx="8533062" cy="315407"/>
          </a:xfrm>
          <a:prstGeom prst="rect">
            <a:avLst/>
          </a:prstGeom>
          <a:noFill/>
        </p:spPr>
        <p:txBody>
          <a:bodyPr wrap="square">
            <a:spAutoFit/>
          </a:bodyPr>
          <a:lstStyle/>
          <a:p>
            <a:pPr marR="0" lvl="0" defTabSz="914400" rtl="0" eaLnBrk="1" fontAlgn="auto" latinLnBrk="0" hangingPunct="1">
              <a:lnSpc>
                <a:spcPct val="90000"/>
              </a:lnSpc>
              <a:spcBef>
                <a:spcPts val="1000"/>
              </a:spcBef>
              <a:spcAft>
                <a:spcPts val="0"/>
              </a:spcAft>
              <a:buClrTx/>
              <a:buSzTx/>
              <a:tabLst/>
              <a:defRPr/>
            </a:pPr>
            <a:r>
              <a:rPr kumimoji="0" lang="en-US" sz="1600" b="0" i="0" u="none" strike="noStrike" kern="1200" cap="none" spc="0" normalizeH="0" baseline="0" noProof="0">
                <a:ln>
                  <a:noFill/>
                </a:ln>
                <a:solidFill>
                  <a:schemeClr val="bg1"/>
                </a:solidFill>
                <a:effectLst/>
                <a:uLnTx/>
                <a:uFillTx/>
                <a:latin typeface="Aptos" panose="020B0004020202020204"/>
                <a:ea typeface="+mn-lt"/>
                <a:cs typeface="+mn-lt"/>
              </a:rPr>
              <a:t>k-Medoids clustering algorithm (symmetric distance matrix)</a:t>
            </a:r>
            <a:endParaRPr kumimoji="0" lang="en-US" sz="1600" b="0" i="0" u="none" strike="noStrike" kern="1200" cap="none" spc="0" normalizeH="0" baseline="0" noProof="0">
              <a:ln>
                <a:noFill/>
              </a:ln>
              <a:solidFill>
                <a:schemeClr val="bg1"/>
              </a:solidFill>
              <a:effectLst/>
              <a:uLnTx/>
              <a:uFillTx/>
              <a:latin typeface="Aptos" panose="020B0004020202020204"/>
              <a:ea typeface="+mn-ea"/>
              <a:cs typeface="+mn-cs"/>
            </a:endParaRPr>
          </a:p>
        </p:txBody>
      </p:sp>
      <p:sp>
        <p:nvSpPr>
          <p:cNvPr id="68" name="TextBox 67">
            <a:extLst>
              <a:ext uri="{FF2B5EF4-FFF2-40B4-BE49-F238E27FC236}">
                <a16:creationId xmlns:a16="http://schemas.microsoft.com/office/drawing/2014/main" id="{B89C080A-54B4-7D1F-B842-1B18875B3163}"/>
              </a:ext>
            </a:extLst>
          </p:cNvPr>
          <p:cNvSpPr txBox="1"/>
          <p:nvPr/>
        </p:nvSpPr>
        <p:spPr>
          <a:xfrm>
            <a:off x="577408" y="2605148"/>
            <a:ext cx="7369975" cy="995144"/>
          </a:xfrm>
          <a:prstGeom prst="rect">
            <a:avLst/>
          </a:prstGeom>
          <a:noFill/>
        </p:spPr>
        <p:txBody>
          <a:bodyPr wrap="square" lIns="91440" tIns="45720" rIns="91440" bIns="45720" anchor="t">
            <a:spAutoFit/>
          </a:bodyPr>
          <a:lstStyle/>
          <a:p>
            <a:pPr marR="0" lvl="0" algn="l" fontAlgn="auto">
              <a:spcBef>
                <a:spcPts val="1000"/>
              </a:spcBef>
              <a:spcAft>
                <a:spcPts val="0"/>
              </a:spcAft>
              <a:buClrTx/>
              <a:buSzTx/>
              <a:tabLst/>
              <a:defRPr/>
            </a:pPr>
            <a:r>
              <a:rPr lang="en-US" sz="1400" b="1"/>
              <a:t>Percent Salary Hike value</a:t>
            </a:r>
          </a:p>
          <a:p>
            <a:pPr>
              <a:spcBef>
                <a:spcPts val="1000"/>
              </a:spcBef>
              <a:defRPr/>
            </a:pPr>
            <a:r>
              <a:rPr lang="en-US" sz="1400"/>
              <a:t>90% percentile = High Performer (22-25%</a:t>
            </a:r>
            <a:r>
              <a:rPr lang="en-US" sz="1400">
                <a:ea typeface="+mn-lt"/>
                <a:cs typeface="+mn-lt"/>
              </a:rPr>
              <a:t>for Percent Salary Hike</a:t>
            </a:r>
            <a:r>
              <a:rPr lang="en-US" sz="1400"/>
              <a:t>)  </a:t>
            </a:r>
          </a:p>
          <a:p>
            <a:pPr>
              <a:spcBef>
                <a:spcPts val="1000"/>
              </a:spcBef>
              <a:defRPr/>
            </a:pPr>
            <a:r>
              <a:rPr lang="en-US" sz="1400"/>
              <a:t>10% percentile = Low performer (11% for Percent Salary Hike)</a:t>
            </a:r>
          </a:p>
        </p:txBody>
      </p:sp>
      <p:pic>
        <p:nvPicPr>
          <p:cNvPr id="5" name="Picture 4" descr="A graph of a graph showing a number of salary hikers&#10;&#10;Description automatically generated">
            <a:extLst>
              <a:ext uri="{FF2B5EF4-FFF2-40B4-BE49-F238E27FC236}">
                <a16:creationId xmlns:a16="http://schemas.microsoft.com/office/drawing/2014/main" id="{ECE831A8-624C-5DB9-AD77-7BC7D4FC3396}"/>
              </a:ext>
            </a:extLst>
          </p:cNvPr>
          <p:cNvPicPr>
            <a:picLocks noChangeAspect="1"/>
          </p:cNvPicPr>
          <p:nvPr/>
        </p:nvPicPr>
        <p:blipFill>
          <a:blip r:embed="rId3"/>
          <a:stretch>
            <a:fillRect/>
          </a:stretch>
        </p:blipFill>
        <p:spPr>
          <a:xfrm>
            <a:off x="6096000" y="2552247"/>
            <a:ext cx="2169583" cy="1575858"/>
          </a:xfrm>
          <a:prstGeom prst="rect">
            <a:avLst/>
          </a:prstGeom>
        </p:spPr>
      </p:pic>
      <p:sp>
        <p:nvSpPr>
          <p:cNvPr id="70" name="Rectangle 69">
            <a:extLst>
              <a:ext uri="{FF2B5EF4-FFF2-40B4-BE49-F238E27FC236}">
                <a16:creationId xmlns:a16="http://schemas.microsoft.com/office/drawing/2014/main" id="{61BDE1B7-DF8F-F463-F917-8490262EFD62}"/>
              </a:ext>
            </a:extLst>
          </p:cNvPr>
          <p:cNvSpPr/>
          <p:nvPr/>
        </p:nvSpPr>
        <p:spPr>
          <a:xfrm>
            <a:off x="7764638" y="3377234"/>
            <a:ext cx="531353" cy="471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Arrow: Down 3">
            <a:extLst>
              <a:ext uri="{FF2B5EF4-FFF2-40B4-BE49-F238E27FC236}">
                <a16:creationId xmlns:a16="http://schemas.microsoft.com/office/drawing/2014/main" id="{7116949F-2A8C-FA5F-2098-6C7185D00108}"/>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ounded Rectangle 13">
            <a:extLst>
              <a:ext uri="{FF2B5EF4-FFF2-40B4-BE49-F238E27FC236}">
                <a16:creationId xmlns:a16="http://schemas.microsoft.com/office/drawing/2014/main" id="{6977B908-94FE-8D50-7438-E053A869CC14}"/>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8" name="Rounded Rectangle 13">
            <a:extLst>
              <a:ext uri="{FF2B5EF4-FFF2-40B4-BE49-F238E27FC236}">
                <a16:creationId xmlns:a16="http://schemas.microsoft.com/office/drawing/2014/main" id="{5C8DB79A-9D78-92A6-0828-E5B66A62F07B}"/>
              </a:ext>
            </a:extLst>
          </p:cNvPr>
          <p:cNvSpPr/>
          <p:nvPr/>
        </p:nvSpPr>
        <p:spPr>
          <a:xfrm>
            <a:off x="10091963" y="2998167"/>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9" name="Rounded Rectangle 13">
            <a:extLst>
              <a:ext uri="{FF2B5EF4-FFF2-40B4-BE49-F238E27FC236}">
                <a16:creationId xmlns:a16="http://schemas.microsoft.com/office/drawing/2014/main" id="{45E7A147-F1E9-4740-E59D-4A136574D3FA}"/>
              </a:ext>
            </a:extLst>
          </p:cNvPr>
          <p:cNvSpPr/>
          <p:nvPr/>
        </p:nvSpPr>
        <p:spPr>
          <a:xfrm>
            <a:off x="10091963" y="406020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0" name="Rounded Rectangle 13">
            <a:extLst>
              <a:ext uri="{FF2B5EF4-FFF2-40B4-BE49-F238E27FC236}">
                <a16:creationId xmlns:a16="http://schemas.microsoft.com/office/drawing/2014/main" id="{E8BC86F5-668A-4CC5-8887-44E91D2F8110}"/>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Tree>
    <p:extLst>
      <p:ext uri="{BB962C8B-B14F-4D97-AF65-F5344CB8AC3E}">
        <p14:creationId xmlns:p14="http://schemas.microsoft.com/office/powerpoint/2010/main" val="786597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E556946-4631-0155-4CF6-7F83305705CE}"/>
              </a:ext>
            </a:extLst>
          </p:cNvPr>
          <p:cNvSpPr>
            <a:spLocks noGrp="1"/>
          </p:cNvSpPr>
          <p:nvPr>
            <p:ph type="title"/>
          </p:nvPr>
        </p:nvSpPr>
        <p:spPr>
          <a:xfrm>
            <a:off x="334963" y="139387"/>
            <a:ext cx="11550314" cy="893806"/>
          </a:xfrm>
        </p:spPr>
        <p:txBody>
          <a:bodyPr>
            <a:normAutofit/>
          </a:bodyPr>
          <a:lstStyle/>
          <a:p>
            <a:r>
              <a:rPr lang="en-US" sz="3200"/>
              <a:t>Identify Important Factors Impacting Performance </a:t>
            </a:r>
          </a:p>
        </p:txBody>
      </p:sp>
      <p:sp>
        <p:nvSpPr>
          <p:cNvPr id="18" name="Title 1">
            <a:extLst>
              <a:ext uri="{FF2B5EF4-FFF2-40B4-BE49-F238E27FC236}">
                <a16:creationId xmlns:a16="http://schemas.microsoft.com/office/drawing/2014/main" id="{2A6F641E-04F2-CEE2-24EE-67DA31A3012D}"/>
              </a:ext>
            </a:extLst>
          </p:cNvPr>
          <p:cNvSpPr txBox="1">
            <a:spLocks/>
          </p:cNvSpPr>
          <p:nvPr/>
        </p:nvSpPr>
        <p:spPr>
          <a:xfrm>
            <a:off x="306723" y="682446"/>
            <a:ext cx="8084542" cy="6779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a:latin typeface="+mn-lt"/>
                <a:ea typeface="+mn-ea"/>
                <a:cs typeface="+mn-cs"/>
              </a:rPr>
              <a:t>Identifying Common Features Differentiating High and Low Performers using Gower’s Distance</a:t>
            </a:r>
          </a:p>
        </p:txBody>
      </p:sp>
      <p:sp>
        <p:nvSpPr>
          <p:cNvPr id="19" name="TextBox 18">
            <a:extLst>
              <a:ext uri="{FF2B5EF4-FFF2-40B4-BE49-F238E27FC236}">
                <a16:creationId xmlns:a16="http://schemas.microsoft.com/office/drawing/2014/main" id="{DA06C4CF-E29C-ACE9-9C78-D0CC18C34012}"/>
              </a:ext>
            </a:extLst>
          </p:cNvPr>
          <p:cNvSpPr txBox="1"/>
          <p:nvPr/>
        </p:nvSpPr>
        <p:spPr>
          <a:xfrm>
            <a:off x="306723" y="1131592"/>
            <a:ext cx="5281006" cy="287515"/>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Comparing Average High Performer  vs  Average Low Performer</a:t>
            </a:r>
          </a:p>
        </p:txBody>
      </p:sp>
      <p:graphicFrame>
        <p:nvGraphicFramePr>
          <p:cNvPr id="20" name="Table 19">
            <a:extLst>
              <a:ext uri="{FF2B5EF4-FFF2-40B4-BE49-F238E27FC236}">
                <a16:creationId xmlns:a16="http://schemas.microsoft.com/office/drawing/2014/main" id="{EB9FD654-71C7-C37B-E7C7-1F2AC5F1A8A8}"/>
              </a:ext>
            </a:extLst>
          </p:cNvPr>
          <p:cNvGraphicFramePr>
            <a:graphicFrameLocks noGrp="1"/>
          </p:cNvGraphicFramePr>
          <p:nvPr>
            <p:extLst>
              <p:ext uri="{D42A27DB-BD31-4B8C-83A1-F6EECF244321}">
                <p14:modId xmlns:p14="http://schemas.microsoft.com/office/powerpoint/2010/main" val="2616811608"/>
              </p:ext>
            </p:extLst>
          </p:nvPr>
        </p:nvGraphicFramePr>
        <p:xfrm>
          <a:off x="4107012" y="1399387"/>
          <a:ext cx="2276311" cy="301752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572004524"/>
                    </a:ext>
                  </a:extLst>
                </a:gridCol>
                <a:gridCol w="1133311">
                  <a:extLst>
                    <a:ext uri="{9D8B030D-6E8A-4147-A177-3AD203B41FA5}">
                      <a16:colId xmlns:a16="http://schemas.microsoft.com/office/drawing/2014/main" val="4293063220"/>
                    </a:ext>
                  </a:extLst>
                </a:gridCol>
              </a:tblGrid>
              <a:tr h="212897">
                <a:tc gridSpan="2">
                  <a:txBody>
                    <a:bodyPr/>
                    <a:lstStyle/>
                    <a:p>
                      <a:pPr lvl="0" algn="ctr">
                        <a:buNone/>
                      </a:pPr>
                      <a:r>
                        <a:rPr lang="en-US" sz="1200" b="1">
                          <a:solidFill>
                            <a:schemeClr val="bg1"/>
                          </a:solidFill>
                        </a:rPr>
                        <a:t>Sale Dept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tc hMerge="1">
                  <a:txBody>
                    <a:bodyPr/>
                    <a:lstStyle/>
                    <a:p>
                      <a:endParaRPr lang="en-US"/>
                    </a:p>
                  </a:txBody>
                  <a:tcPr marL="0" marR="0" marT="0" marB="0" horzOverflow="overflow"/>
                </a:tc>
                <a:extLst>
                  <a:ext uri="{0D108BD9-81ED-4DB2-BD59-A6C34878D82A}">
                    <a16:rowId xmlns:a16="http://schemas.microsoft.com/office/drawing/2014/main" val="277798020"/>
                  </a:ext>
                </a:extLst>
              </a:tr>
              <a:tr h="212897">
                <a:tc>
                  <a:txBody>
                    <a:bodyPr/>
                    <a:lstStyle/>
                    <a:p>
                      <a:pPr marL="0" algn="ctr" defTabSz="914400" rtl="0" eaLnBrk="1" latinLnBrk="0" hangingPunct="1"/>
                      <a:r>
                        <a:rPr lang="en-US" sz="1200" b="1" kern="1200">
                          <a:solidFill>
                            <a:schemeClr val="bg1"/>
                          </a:solidFill>
                        </a:rPr>
                        <a:t>High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tc>
                  <a:txBody>
                    <a:bodyPr/>
                    <a:lstStyle/>
                    <a:p>
                      <a:pPr marL="0" algn="ctr" defTabSz="914400" rtl="0" eaLnBrk="1" latinLnBrk="0" hangingPunct="1"/>
                      <a:r>
                        <a:rPr lang="en-US" sz="1200" b="1" kern="1200">
                          <a:solidFill>
                            <a:schemeClr val="bg1"/>
                          </a:solidFill>
                        </a:rPr>
                        <a:t>Low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extLst>
                  <a:ext uri="{0D108BD9-81ED-4DB2-BD59-A6C34878D82A}">
                    <a16:rowId xmlns:a16="http://schemas.microsoft.com/office/drawing/2014/main" val="3246864808"/>
                  </a:ext>
                </a:extLst>
              </a:tr>
              <a:tr h="212897">
                <a:tc>
                  <a:txBody>
                    <a:bodyPr/>
                    <a:lstStyle/>
                    <a:p>
                      <a:pPr lvl="0" algn="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9</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41483087"/>
                  </a:ext>
                </a:extLst>
              </a:tr>
              <a:tr h="212897">
                <a:tc>
                  <a:txBody>
                    <a:bodyPr/>
                    <a:lstStyle/>
                    <a:p>
                      <a:pPr algn="r"/>
                      <a:r>
                        <a:rPr lang="en-US" sz="1200"/>
                        <a:t>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r"/>
                      <a:r>
                        <a:rPr lang="en-US" sz="1200"/>
                        <a:t>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11436000"/>
                  </a:ext>
                </a:extLst>
              </a:tr>
              <a:tr h="212897">
                <a:tc>
                  <a:txBody>
                    <a:bodyPr/>
                    <a:lstStyle/>
                    <a:p>
                      <a:pPr lvl="0" algn="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38767317"/>
                  </a:ext>
                </a:extLst>
              </a:tr>
              <a:tr h="212897">
                <a:tc>
                  <a:txBody>
                    <a:bodyPr/>
                    <a:lstStyle/>
                    <a:p>
                      <a:pPr algn="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r"/>
                      <a:r>
                        <a:rPr lang="en-US" sz="1200"/>
                        <a:t>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925035"/>
                  </a:ext>
                </a:extLst>
              </a:tr>
              <a:tr h="212897">
                <a:tc>
                  <a:txBody>
                    <a:bodyPr/>
                    <a:lstStyle/>
                    <a:p>
                      <a:pPr lvl="0" algn="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3171139"/>
                  </a:ext>
                </a:extLst>
              </a:tr>
              <a:tr h="212897">
                <a:tc>
                  <a:txBody>
                    <a:bodyPr/>
                    <a:lstStyle/>
                    <a:p>
                      <a:pPr lvl="0" algn="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10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0479091"/>
                  </a:ext>
                </a:extLst>
              </a:tr>
              <a:tr h="212897">
                <a:tc>
                  <a:txBody>
                    <a:bodyPr/>
                    <a:lstStyle/>
                    <a:p>
                      <a:pPr lvl="0" algn="r">
                        <a:buNone/>
                      </a:pPr>
                      <a:r>
                        <a:rPr lang="en-US" sz="1200"/>
                        <a:t>6,274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r">
                        <a:buNone/>
                      </a:pPr>
                      <a:r>
                        <a:rPr lang="en-US" sz="1200"/>
                        <a:t>9,924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1388967243"/>
                  </a:ext>
                </a:extLst>
              </a:tr>
              <a:tr h="212897">
                <a:tc>
                  <a:txBody>
                    <a:bodyPr/>
                    <a:lstStyle/>
                    <a:p>
                      <a:pPr lvl="0" algn="r">
                        <a:buNone/>
                      </a:pPr>
                      <a:r>
                        <a:rPr lang="en-US" sz="1200"/>
                        <a:t>34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38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8365092"/>
                  </a:ext>
                </a:extLst>
              </a:tr>
              <a:tr h="237943">
                <a:tc>
                  <a:txBody>
                    <a:bodyPr/>
                    <a:lstStyle/>
                    <a:p>
                      <a:pPr lvl="0" algn="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r">
                        <a:buNone/>
                      </a:pPr>
                      <a:r>
                        <a:rPr lang="en-US" sz="1200"/>
                        <a:t>14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1108802326"/>
                  </a:ext>
                </a:extLst>
              </a:tr>
            </a:tbl>
          </a:graphicData>
        </a:graphic>
      </p:graphicFrame>
      <p:graphicFrame>
        <p:nvGraphicFramePr>
          <p:cNvPr id="21" name="Table 20">
            <a:extLst>
              <a:ext uri="{FF2B5EF4-FFF2-40B4-BE49-F238E27FC236}">
                <a16:creationId xmlns:a16="http://schemas.microsoft.com/office/drawing/2014/main" id="{FF6559E7-794E-7E53-BF4C-FA3BC0AA1351}"/>
              </a:ext>
            </a:extLst>
          </p:cNvPr>
          <p:cNvGraphicFramePr>
            <a:graphicFrameLocks noGrp="1"/>
          </p:cNvGraphicFramePr>
          <p:nvPr>
            <p:extLst>
              <p:ext uri="{D42A27DB-BD31-4B8C-83A1-F6EECF244321}">
                <p14:modId xmlns:p14="http://schemas.microsoft.com/office/powerpoint/2010/main" val="535213977"/>
              </p:ext>
            </p:extLst>
          </p:nvPr>
        </p:nvGraphicFramePr>
        <p:xfrm>
          <a:off x="394717" y="1409504"/>
          <a:ext cx="3724399" cy="3007403"/>
        </p:xfrm>
        <a:graphic>
          <a:graphicData uri="http://schemas.openxmlformats.org/drawingml/2006/table">
            <a:tbl>
              <a:tblPr firstRow="1" bandRow="1">
                <a:tableStyleId>{5940675A-B579-460E-94D1-54222C63F5DA}</a:tableStyleId>
              </a:tblPr>
              <a:tblGrid>
                <a:gridCol w="1230040">
                  <a:extLst>
                    <a:ext uri="{9D8B030D-6E8A-4147-A177-3AD203B41FA5}">
                      <a16:colId xmlns:a16="http://schemas.microsoft.com/office/drawing/2014/main" val="1644934362"/>
                    </a:ext>
                  </a:extLst>
                </a:gridCol>
                <a:gridCol w="2494359">
                  <a:extLst>
                    <a:ext uri="{9D8B030D-6E8A-4147-A177-3AD203B41FA5}">
                      <a16:colId xmlns:a16="http://schemas.microsoft.com/office/drawing/2014/main" val="2390113952"/>
                    </a:ext>
                  </a:extLst>
                </a:gridCol>
              </a:tblGrid>
              <a:tr h="469907">
                <a:tc>
                  <a:txBody>
                    <a:bodyPr/>
                    <a:lstStyle/>
                    <a:p>
                      <a:r>
                        <a:rPr lang="en-SG" sz="1200" b="1">
                          <a:solidFill>
                            <a:schemeClr val="bg1"/>
                          </a:solidFill>
                        </a:rPr>
                        <a:t>Types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r>
                        <a:rPr lang="en-SG" sz="1200" b="1">
                          <a:solidFill>
                            <a:schemeClr val="bg1"/>
                          </a:solidFill>
                        </a:rPr>
                        <a:t>Variable</a:t>
                      </a:r>
                    </a:p>
                    <a:p>
                      <a:pPr lvl="0">
                        <a:buNone/>
                      </a:pPr>
                      <a:endParaRPr lang="en-SG" sz="1200" b="1">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003671087"/>
                  </a:ext>
                </a:extLst>
              </a:tr>
              <a:tr h="281944">
                <a:tc rowSpan="6">
                  <a:txBody>
                    <a:bodyPr/>
                    <a:lstStyle/>
                    <a:p>
                      <a:r>
                        <a:rPr lang="en-SG" sz="1200" b="1">
                          <a:solidFill>
                            <a:schemeClr val="tx1"/>
                          </a:solidFill>
                        </a:rPr>
                        <a:t>Experience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200">
                          <a:solidFill>
                            <a:schemeClr val="tx1"/>
                          </a:solidFill>
                        </a:rPr>
                        <a:t>Years at Company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76634907"/>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in Current Role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03603487"/>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Since Last Promotion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91372151"/>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with Current Manager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12160726"/>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b="0" u="none" strike="noStrike" noProof="0">
                          <a:solidFill>
                            <a:schemeClr val="tx1"/>
                          </a:solidFill>
                        </a:rPr>
                        <a:t>Number of companies worked</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545018238"/>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b="0" u="none" strike="noStrike" noProof="0">
                          <a:solidFill>
                            <a:schemeClr val="tx1"/>
                          </a:solidFill>
                        </a:rPr>
                        <a:t>Total Working Years</a:t>
                      </a:r>
                      <a:endParaRPr lang="en-SG" sz="1200" b="0" u="none" strike="noStrike"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06290075"/>
                  </a:ext>
                </a:extLst>
              </a:tr>
              <a:tr h="281944">
                <a:tc>
                  <a:txBody>
                    <a:bodyPr/>
                    <a:lstStyle/>
                    <a:p>
                      <a:pPr lvl="0">
                        <a:buNone/>
                      </a:pPr>
                      <a:r>
                        <a:rPr lang="en-SG" sz="1200" b="1" u="none" strike="noStrike" noProof="0">
                          <a:solidFill>
                            <a:schemeClr val="tx1"/>
                          </a:solidFill>
                        </a:rPr>
                        <a:t>Compensation</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buNone/>
                      </a:pPr>
                      <a:r>
                        <a:rPr lang="en-SG" sz="1200" b="0" u="none" strike="noStrike" noProof="0">
                          <a:solidFill>
                            <a:schemeClr val="tx1"/>
                          </a:solidFill>
                        </a:rPr>
                        <a:t>Monthly income</a:t>
                      </a:r>
                      <a:endParaRPr lang="en-US" sz="1200" b="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544809724"/>
                  </a:ext>
                </a:extLst>
              </a:tr>
              <a:tr h="281944">
                <a:tc>
                  <a:txBody>
                    <a:bodyPr/>
                    <a:lstStyle/>
                    <a:p>
                      <a:pPr lvl="0">
                        <a:buNone/>
                      </a:pPr>
                      <a:r>
                        <a:rPr lang="en-SG" sz="1200" b="1" u="none" strike="noStrike" noProof="0">
                          <a:solidFill>
                            <a:schemeClr val="tx1"/>
                          </a:solidFill>
                        </a:rPr>
                        <a:t>Profile</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buNone/>
                      </a:pPr>
                      <a:r>
                        <a:rPr lang="en-SG" sz="1200" b="0" u="none" strike="noStrike" noProof="0">
                          <a:solidFill>
                            <a:schemeClr val="tx1"/>
                          </a:solidFill>
                        </a:rPr>
                        <a:t>Age</a:t>
                      </a:r>
                      <a:endParaRPr lang="en-US" sz="1200" b="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69237751"/>
                  </a:ext>
                </a:extLst>
              </a:tr>
              <a:tr h="281944">
                <a:tc>
                  <a:txBody>
                    <a:bodyPr/>
                    <a:lstStyle/>
                    <a:p>
                      <a:pPr lvl="0">
                        <a:buNone/>
                      </a:pPr>
                      <a:r>
                        <a:rPr lang="en-SG" sz="1200" b="1" u="none" strike="noStrike" noProof="0">
                          <a:solidFill>
                            <a:schemeClr val="tx1"/>
                          </a:solidFill>
                        </a:rPr>
                        <a:t>Other Factors</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l">
                        <a:lnSpc>
                          <a:spcPct val="100000"/>
                        </a:lnSpc>
                        <a:spcBef>
                          <a:spcPts val="0"/>
                        </a:spcBef>
                        <a:spcAft>
                          <a:spcPts val="0"/>
                        </a:spcAft>
                        <a:buNone/>
                      </a:pPr>
                      <a:r>
                        <a:rPr lang="en-SG" sz="1200" b="0" i="0" u="none" strike="noStrike" noProof="0">
                          <a:solidFill>
                            <a:schemeClr val="tx1"/>
                          </a:solidFill>
                          <a:latin typeface="Aptos"/>
                        </a:rPr>
                        <a:t>Distance from Home</a:t>
                      </a:r>
                      <a:endParaRPr lang="en-SG" sz="1200" b="0" i="0" u="none" strike="noStrike" noProof="0">
                        <a:solidFill>
                          <a:srgbClr val="000000"/>
                        </a:solidFill>
                        <a:latin typeface="Apto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31260478"/>
                  </a:ext>
                </a:extLst>
              </a:tr>
            </a:tbl>
          </a:graphicData>
        </a:graphic>
      </p:graphicFrame>
      <p:graphicFrame>
        <p:nvGraphicFramePr>
          <p:cNvPr id="22" name="Table 21">
            <a:extLst>
              <a:ext uri="{FF2B5EF4-FFF2-40B4-BE49-F238E27FC236}">
                <a16:creationId xmlns:a16="http://schemas.microsoft.com/office/drawing/2014/main" id="{1558AE43-D042-14EA-4DA4-336C78B7B9F1}"/>
              </a:ext>
            </a:extLst>
          </p:cNvPr>
          <p:cNvGraphicFramePr>
            <a:graphicFrameLocks noGrp="1"/>
          </p:cNvGraphicFramePr>
          <p:nvPr>
            <p:extLst>
              <p:ext uri="{D42A27DB-BD31-4B8C-83A1-F6EECF244321}">
                <p14:modId xmlns:p14="http://schemas.microsoft.com/office/powerpoint/2010/main" val="2564669655"/>
              </p:ext>
            </p:extLst>
          </p:nvPr>
        </p:nvGraphicFramePr>
        <p:xfrm>
          <a:off x="6395427" y="1398541"/>
          <a:ext cx="2276311" cy="3018366"/>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572004524"/>
                    </a:ext>
                  </a:extLst>
                </a:gridCol>
                <a:gridCol w="1133311">
                  <a:extLst>
                    <a:ext uri="{9D8B030D-6E8A-4147-A177-3AD203B41FA5}">
                      <a16:colId xmlns:a16="http://schemas.microsoft.com/office/drawing/2014/main" val="4293063220"/>
                    </a:ext>
                  </a:extLst>
                </a:gridCol>
              </a:tblGrid>
              <a:tr h="0">
                <a:tc gridSpan="2">
                  <a:txBody>
                    <a:bodyPr/>
                    <a:lstStyle/>
                    <a:p>
                      <a:pPr lvl="0" algn="ctr">
                        <a:buNone/>
                      </a:pPr>
                      <a:r>
                        <a:rPr lang="en-US" sz="1200" b="1">
                          <a:solidFill>
                            <a:schemeClr val="bg1"/>
                          </a:solidFill>
                        </a:rPr>
                        <a:t>R&amp;D Dept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hMerge="1">
                  <a:txBody>
                    <a:bodyPr/>
                    <a:lstStyle/>
                    <a:p>
                      <a:endParaRPr lang="en-US"/>
                    </a:p>
                  </a:txBody>
                  <a:tcPr marL="0" marR="0" marT="0" marB="0" horzOverflow="overflow"/>
                </a:tc>
                <a:extLst>
                  <a:ext uri="{0D108BD9-81ED-4DB2-BD59-A6C34878D82A}">
                    <a16:rowId xmlns:a16="http://schemas.microsoft.com/office/drawing/2014/main" val="277798020"/>
                  </a:ext>
                </a:extLst>
              </a:tr>
              <a:tr h="0">
                <a:tc>
                  <a:txBody>
                    <a:bodyPr/>
                    <a:lstStyle/>
                    <a:p>
                      <a:pPr marL="0" algn="ctr" defTabSz="914400" rtl="0" eaLnBrk="1" latinLnBrk="0" hangingPunct="1"/>
                      <a:r>
                        <a:rPr lang="en-US" sz="1200" b="1" kern="1200">
                          <a:solidFill>
                            <a:schemeClr val="bg1"/>
                          </a:solidFill>
                        </a:rPr>
                        <a:t>High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pPr marL="0" algn="ctr" defTabSz="914400" rtl="0" eaLnBrk="1" latinLnBrk="0" hangingPunct="1"/>
                      <a:r>
                        <a:rPr lang="en-US" sz="1200" b="1" kern="1200">
                          <a:solidFill>
                            <a:schemeClr val="bg1"/>
                          </a:solidFill>
                        </a:rPr>
                        <a:t>Low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extLst>
                  <a:ext uri="{0D108BD9-81ED-4DB2-BD59-A6C34878D82A}">
                    <a16:rowId xmlns:a16="http://schemas.microsoft.com/office/drawing/2014/main" val="3246864808"/>
                  </a:ext>
                </a:extLst>
              </a:tr>
              <a:tr h="0">
                <a:tc>
                  <a:txBody>
                    <a:bodyPr/>
                    <a:lstStyle/>
                    <a:p>
                      <a:pPr lvl="0" algn="r">
                        <a:buNone/>
                      </a:pPr>
                      <a:r>
                        <a:rPr lang="en-US" sz="1200"/>
                        <a:t>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41483087"/>
                  </a:ext>
                </a:extLst>
              </a:tr>
              <a:tr h="0">
                <a:tc>
                  <a:txBody>
                    <a:bodyPr/>
                    <a:lstStyle/>
                    <a:p>
                      <a:pPr algn="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r"/>
                      <a:r>
                        <a:rPr lang="en-US" sz="1200"/>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11436000"/>
                  </a:ext>
                </a:extLst>
              </a:tr>
              <a:tr h="0">
                <a:tc>
                  <a:txBody>
                    <a:bodyPr/>
                    <a:lstStyle/>
                    <a:p>
                      <a:pPr lvl="0" algn="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38767317"/>
                  </a:ext>
                </a:extLst>
              </a:tr>
              <a:tr h="0">
                <a:tc>
                  <a:txBody>
                    <a:bodyPr/>
                    <a:lstStyle/>
                    <a:p>
                      <a:pPr algn="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r"/>
                      <a:r>
                        <a:rPr lang="en-US" sz="1200"/>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925035"/>
                  </a:ext>
                </a:extLst>
              </a:tr>
              <a:tr h="0">
                <a:tc>
                  <a:txBody>
                    <a:bodyPr/>
                    <a:lstStyle/>
                    <a:p>
                      <a:pPr lvl="0" algn="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3171139"/>
                  </a:ext>
                </a:extLst>
              </a:tr>
              <a:tr h="0">
                <a:tc>
                  <a:txBody>
                    <a:bodyPr/>
                    <a:lstStyle/>
                    <a:p>
                      <a:pPr lvl="0" algn="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15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0479091"/>
                  </a:ext>
                </a:extLst>
              </a:tr>
              <a:tr h="0">
                <a:tc>
                  <a:txBody>
                    <a:bodyPr/>
                    <a:lstStyle/>
                    <a:p>
                      <a:pPr lvl="0" algn="r">
                        <a:buNone/>
                      </a:pPr>
                      <a:r>
                        <a:rPr lang="en-US" sz="1200"/>
                        <a:t>2,703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r">
                        <a:buNone/>
                      </a:pPr>
                      <a:r>
                        <a:rPr lang="en-US" sz="1200"/>
                        <a:t>2,013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1388967243"/>
                  </a:ext>
                </a:extLst>
              </a:tr>
              <a:tr h="275166">
                <a:tc>
                  <a:txBody>
                    <a:bodyPr/>
                    <a:lstStyle/>
                    <a:p>
                      <a:pPr lvl="0" algn="r">
                        <a:buNone/>
                      </a:pPr>
                      <a:r>
                        <a:rPr lang="en-US" sz="1200"/>
                        <a:t>29</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36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8365092"/>
                  </a:ext>
                </a:extLst>
              </a:tr>
              <a:tr h="0">
                <a:tc>
                  <a:txBody>
                    <a:bodyPr/>
                    <a:lstStyle/>
                    <a:p>
                      <a:pPr lvl="0" algn="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r">
                        <a:buNone/>
                      </a:pPr>
                      <a:r>
                        <a:rPr lang="en-US" sz="1200"/>
                        <a:t>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1108802326"/>
                  </a:ext>
                </a:extLst>
              </a:tr>
            </a:tbl>
          </a:graphicData>
        </a:graphic>
      </p:graphicFrame>
      <p:graphicFrame>
        <p:nvGraphicFramePr>
          <p:cNvPr id="24" name="Table 23">
            <a:extLst>
              <a:ext uri="{FF2B5EF4-FFF2-40B4-BE49-F238E27FC236}">
                <a16:creationId xmlns:a16="http://schemas.microsoft.com/office/drawing/2014/main" id="{FB846A74-1963-132E-9F5C-3E3F1A4FFB94}"/>
              </a:ext>
            </a:extLst>
          </p:cNvPr>
          <p:cNvGraphicFramePr>
            <a:graphicFrameLocks noGrp="1"/>
          </p:cNvGraphicFramePr>
          <p:nvPr>
            <p:extLst>
              <p:ext uri="{D42A27DB-BD31-4B8C-83A1-F6EECF244321}">
                <p14:modId xmlns:p14="http://schemas.microsoft.com/office/powerpoint/2010/main" val="1695870875"/>
              </p:ext>
            </p:extLst>
          </p:nvPr>
        </p:nvGraphicFramePr>
        <p:xfrm>
          <a:off x="394717" y="4455033"/>
          <a:ext cx="9285287" cy="2252471"/>
        </p:xfrm>
        <a:graphic>
          <a:graphicData uri="http://schemas.openxmlformats.org/drawingml/2006/table">
            <a:tbl>
              <a:tblPr bandRow="1">
                <a:tableStyleId>{5C22544A-7EE6-4342-B048-85BDC9FD1C3A}</a:tableStyleId>
              </a:tblPr>
              <a:tblGrid>
                <a:gridCol w="1152043">
                  <a:extLst>
                    <a:ext uri="{9D8B030D-6E8A-4147-A177-3AD203B41FA5}">
                      <a16:colId xmlns:a16="http://schemas.microsoft.com/office/drawing/2014/main" val="8363395"/>
                    </a:ext>
                  </a:extLst>
                </a:gridCol>
                <a:gridCol w="4336392">
                  <a:extLst>
                    <a:ext uri="{9D8B030D-6E8A-4147-A177-3AD203B41FA5}">
                      <a16:colId xmlns:a16="http://schemas.microsoft.com/office/drawing/2014/main" val="3150943455"/>
                    </a:ext>
                  </a:extLst>
                </a:gridCol>
                <a:gridCol w="3796852">
                  <a:extLst>
                    <a:ext uri="{9D8B030D-6E8A-4147-A177-3AD203B41FA5}">
                      <a16:colId xmlns:a16="http://schemas.microsoft.com/office/drawing/2014/main" val="4133518460"/>
                    </a:ext>
                  </a:extLst>
                </a:gridCol>
              </a:tblGrid>
              <a:tr h="206683">
                <a:tc gridSpan="2">
                  <a:txBody>
                    <a:bodyPr/>
                    <a:lstStyle/>
                    <a:p>
                      <a:pPr lvl="0" algn="l">
                        <a:buNone/>
                      </a:pPr>
                      <a:r>
                        <a:rPr lang="en-SG" sz="1400" b="1">
                          <a:solidFill>
                            <a:srgbClr val="FFFFFF"/>
                          </a:solidFill>
                          <a:effectLst/>
                          <a:highlight>
                            <a:srgbClr val="000000"/>
                          </a:highlight>
                          <a:latin typeface="Aptos"/>
                        </a:rPr>
                        <a:t>Observations</a:t>
                      </a:r>
                      <a:endParaRPr lang="en-US" sz="1400"/>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0000"/>
                    </a:solidFill>
                  </a:tcPr>
                </a:tc>
                <a:tc hMerge="1">
                  <a:txBody>
                    <a:bodyPr/>
                    <a:lstStyle/>
                    <a:p>
                      <a:endParaRPr lang="en-US"/>
                    </a:p>
                  </a:txBody>
                  <a:tcPr marL="54102" marR="54102" marT="27051" marB="2705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00"/>
                    </a:solidFill>
                  </a:tcPr>
                </a:tc>
                <a:tc>
                  <a:txBody>
                    <a:bodyPr/>
                    <a:lstStyle/>
                    <a:p>
                      <a:pPr lvl="0">
                        <a:buNone/>
                      </a:pPr>
                      <a:r>
                        <a:rPr lang="en-SG" sz="1400" b="1">
                          <a:solidFill>
                            <a:srgbClr val="FFFFFF"/>
                          </a:solidFill>
                          <a:effectLst/>
                          <a:highlight>
                            <a:srgbClr val="000000"/>
                          </a:highlight>
                          <a:latin typeface="Aptos"/>
                        </a:rPr>
                        <a:t>HR Strategy</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0000"/>
                    </a:solidFill>
                  </a:tcPr>
                </a:tc>
                <a:extLst>
                  <a:ext uri="{0D108BD9-81ED-4DB2-BD59-A6C34878D82A}">
                    <a16:rowId xmlns:a16="http://schemas.microsoft.com/office/drawing/2014/main" val="2983029924"/>
                  </a:ext>
                </a:extLst>
              </a:tr>
              <a:tr h="374614">
                <a:tc>
                  <a:txBody>
                    <a:bodyPr/>
                    <a:lstStyle/>
                    <a:p>
                      <a:pPr rtl="0" fontAlgn="base"/>
                      <a:r>
                        <a:rPr lang="en-SG" sz="1200" b="1">
                          <a:effectLst/>
                          <a:latin typeface="Aptos"/>
                        </a:rPr>
                        <a:t>Experience</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US" sz="1200">
                          <a:effectLst/>
                          <a:latin typeface="Aptos"/>
                        </a:rPr>
                        <a:t>Generally, low performing employees are at 10 to 15 years of total working years. Sale Dept low performer over-due promotion.</a:t>
                      </a:r>
                      <a:endParaRPr lang="en-US" sz="1600"/>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latin typeface="Aptos"/>
                        </a:rPr>
                        <a:t>Engagement of employees who are in the workforce for 10-15 years. Possible sabbatical leaves. Review promotion. Internal mobility – lateral career move.</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975099"/>
                  </a:ext>
                </a:extLst>
              </a:tr>
              <a:tr h="374614">
                <a:tc>
                  <a:txBody>
                    <a:bodyPr/>
                    <a:lstStyle/>
                    <a:p>
                      <a:pPr rtl="0" fontAlgn="base"/>
                      <a:r>
                        <a:rPr lang="en-SG" sz="1200" b="1">
                          <a:effectLst/>
                          <a:latin typeface="Aptos"/>
                        </a:rPr>
                        <a:t>Compensation</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SG" sz="1200" b="0">
                          <a:effectLst/>
                          <a:latin typeface="Aptos"/>
                        </a:rPr>
                        <a:t>Higher monthly income does not translate directly to higher performance.</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SG" sz="1200" b="0">
                          <a:effectLst/>
                          <a:latin typeface="Aptos"/>
                        </a:rPr>
                        <a:t>Review income and performance interaction.</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607663"/>
                  </a:ext>
                </a:extLst>
              </a:tr>
              <a:tr h="542543">
                <a:tc>
                  <a:txBody>
                    <a:bodyPr/>
                    <a:lstStyle/>
                    <a:p>
                      <a:pPr rtl="0" fontAlgn="base"/>
                      <a:r>
                        <a:rPr lang="en-SG" sz="1200" b="1">
                          <a:effectLst/>
                          <a:latin typeface="Aptos"/>
                        </a:rPr>
                        <a:t>Profile</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SG" sz="1200">
                          <a:effectLst/>
                          <a:latin typeface="Aptos"/>
                        </a:rPr>
                        <a:t>Low performers are generally older than high performers in the same department. Low performers generally in their mid-30s.</a:t>
                      </a:r>
                      <a:endParaRPr lang="en-US" sz="1600"/>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SG" sz="1200">
                          <a:effectLst/>
                          <a:latin typeface="Aptos"/>
                        </a:rPr>
                        <a:t>Differentiate between employees who might have higher family burden vs employees with training needs.</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4170980"/>
                  </a:ext>
                </a:extLst>
              </a:tr>
              <a:tr h="374614">
                <a:tc>
                  <a:txBody>
                    <a:bodyPr/>
                    <a:lstStyle/>
                    <a:p>
                      <a:pPr rtl="0" fontAlgn="base"/>
                      <a:r>
                        <a:rPr lang="en-SG" sz="1200" b="1">
                          <a:effectLst/>
                          <a:latin typeface="Aptos"/>
                        </a:rPr>
                        <a:t>Other Factors</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rtl="0" fontAlgn="base"/>
                      <a:r>
                        <a:rPr lang="en-SG" sz="1200">
                          <a:effectLst/>
                          <a:latin typeface="Aptos"/>
                        </a:rPr>
                        <a:t>Generally, high performers lives closer to office compared to low performers across all departments.</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lvl="0">
                        <a:buNone/>
                      </a:pPr>
                      <a:r>
                        <a:rPr lang="en-SG" sz="1200">
                          <a:effectLst/>
                          <a:latin typeface="Aptos"/>
                        </a:rPr>
                        <a:t>One-Time house moving grant.</a:t>
                      </a:r>
                    </a:p>
                    <a:p>
                      <a:pPr lvl="0">
                        <a:buNone/>
                      </a:pPr>
                      <a:r>
                        <a:rPr lang="en-SG" sz="1200">
                          <a:effectLst/>
                          <a:latin typeface="Aptos"/>
                        </a:rPr>
                        <a:t>Flexible Work Arrangements.</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919075627"/>
                  </a:ext>
                </a:extLst>
              </a:tr>
            </a:tbl>
          </a:graphicData>
        </a:graphic>
      </p:graphicFrame>
      <p:sp>
        <p:nvSpPr>
          <p:cNvPr id="2" name="Arrow: Down 1">
            <a:extLst>
              <a:ext uri="{FF2B5EF4-FFF2-40B4-BE49-F238E27FC236}">
                <a16:creationId xmlns:a16="http://schemas.microsoft.com/office/drawing/2014/main" id="{81CBD8CC-EE59-355E-963C-46E753FFB464}"/>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ounded Rectangle 13">
            <a:extLst>
              <a:ext uri="{FF2B5EF4-FFF2-40B4-BE49-F238E27FC236}">
                <a16:creationId xmlns:a16="http://schemas.microsoft.com/office/drawing/2014/main" id="{9DC5EC15-D234-E214-C105-8AFE72876FF6}"/>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7" name="Rounded Rectangle 13">
            <a:extLst>
              <a:ext uri="{FF2B5EF4-FFF2-40B4-BE49-F238E27FC236}">
                <a16:creationId xmlns:a16="http://schemas.microsoft.com/office/drawing/2014/main" id="{BFE4EA87-B6FF-2BBA-AB12-EC946F91A443}"/>
              </a:ext>
            </a:extLst>
          </p:cNvPr>
          <p:cNvSpPr/>
          <p:nvPr/>
        </p:nvSpPr>
        <p:spPr>
          <a:xfrm>
            <a:off x="10091963" y="2998167"/>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9" name="Rounded Rectangle 13">
            <a:extLst>
              <a:ext uri="{FF2B5EF4-FFF2-40B4-BE49-F238E27FC236}">
                <a16:creationId xmlns:a16="http://schemas.microsoft.com/office/drawing/2014/main" id="{F088C5FC-3022-45F9-B0C1-F6CC08EEF7D8}"/>
              </a:ext>
            </a:extLst>
          </p:cNvPr>
          <p:cNvSpPr/>
          <p:nvPr/>
        </p:nvSpPr>
        <p:spPr>
          <a:xfrm>
            <a:off x="10091963" y="406020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0" name="Rounded Rectangle 13">
            <a:extLst>
              <a:ext uri="{FF2B5EF4-FFF2-40B4-BE49-F238E27FC236}">
                <a16:creationId xmlns:a16="http://schemas.microsoft.com/office/drawing/2014/main" id="{8E1A74C1-512F-C75A-3171-F2C56621B0D4}"/>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
        <p:nvSpPr>
          <p:cNvPr id="4" name="TextBox 3">
            <a:extLst>
              <a:ext uri="{FF2B5EF4-FFF2-40B4-BE49-F238E27FC236}">
                <a16:creationId xmlns:a16="http://schemas.microsoft.com/office/drawing/2014/main" id="{0459BBF8-8547-68DB-ABDB-6CBC01D4BE59}"/>
              </a:ext>
            </a:extLst>
          </p:cNvPr>
          <p:cNvSpPr txBox="1"/>
          <p:nvPr/>
        </p:nvSpPr>
        <p:spPr>
          <a:xfrm>
            <a:off x="10520507" y="6357055"/>
            <a:ext cx="2286600" cy="287515"/>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hlinkClick r:id="rId3" action="ppaction://hlinksldjump"/>
              </a:rPr>
              <a:t>[Appendix]</a:t>
            </a:r>
            <a:endParaRPr lang="en-US" sz="1400"/>
          </a:p>
        </p:txBody>
      </p:sp>
    </p:spTree>
    <p:extLst>
      <p:ext uri="{BB962C8B-B14F-4D97-AF65-F5344CB8AC3E}">
        <p14:creationId xmlns:p14="http://schemas.microsoft.com/office/powerpoint/2010/main" val="2853504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Down 7">
            <a:extLst>
              <a:ext uri="{FF2B5EF4-FFF2-40B4-BE49-F238E27FC236}">
                <a16:creationId xmlns:a16="http://schemas.microsoft.com/office/drawing/2014/main" id="{8D988950-5098-4002-E3B0-5E148F3B1562}"/>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13">
            <a:extLst>
              <a:ext uri="{FF2B5EF4-FFF2-40B4-BE49-F238E27FC236}">
                <a16:creationId xmlns:a16="http://schemas.microsoft.com/office/drawing/2014/main" id="{13FA43EC-6B24-5F9B-A0D6-FF29202D0597}"/>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10" name="Rounded Rectangle 13">
            <a:extLst>
              <a:ext uri="{FF2B5EF4-FFF2-40B4-BE49-F238E27FC236}">
                <a16:creationId xmlns:a16="http://schemas.microsoft.com/office/drawing/2014/main" id="{4DBF163F-C7B8-CAE5-D283-D4561918A32E}"/>
              </a:ext>
            </a:extLst>
          </p:cNvPr>
          <p:cNvSpPr/>
          <p:nvPr/>
        </p:nvSpPr>
        <p:spPr>
          <a:xfrm>
            <a:off x="10091963" y="2998167"/>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11" name="Rounded Rectangle 13">
            <a:extLst>
              <a:ext uri="{FF2B5EF4-FFF2-40B4-BE49-F238E27FC236}">
                <a16:creationId xmlns:a16="http://schemas.microsoft.com/office/drawing/2014/main" id="{259EDC89-72DF-36EE-D986-9A59BC8CA57F}"/>
              </a:ext>
            </a:extLst>
          </p:cNvPr>
          <p:cNvSpPr/>
          <p:nvPr/>
        </p:nvSpPr>
        <p:spPr>
          <a:xfrm>
            <a:off x="10091963" y="4060205"/>
            <a:ext cx="1800000" cy="900000"/>
          </a:xfrm>
          <a:prstGeom prst="roundRect">
            <a:avLst>
              <a:gd name="adj" fmla="val 11417"/>
            </a:avLst>
          </a:prstGeom>
          <a:solidFill>
            <a:srgbClr val="215F9A"/>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2" name="Rounded Rectangle 13">
            <a:extLst>
              <a:ext uri="{FF2B5EF4-FFF2-40B4-BE49-F238E27FC236}">
                <a16:creationId xmlns:a16="http://schemas.microsoft.com/office/drawing/2014/main" id="{6CED798B-FDD7-1674-DA5E-03CD89407969}"/>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
        <p:nvSpPr>
          <p:cNvPr id="15" name="TextBox 14">
            <a:extLst>
              <a:ext uri="{FF2B5EF4-FFF2-40B4-BE49-F238E27FC236}">
                <a16:creationId xmlns:a16="http://schemas.microsoft.com/office/drawing/2014/main" id="{1CE6776C-D234-D57A-DD1D-4AED348B4C67}"/>
              </a:ext>
            </a:extLst>
          </p:cNvPr>
          <p:cNvSpPr txBox="1"/>
          <p:nvPr/>
        </p:nvSpPr>
        <p:spPr>
          <a:xfrm>
            <a:off x="334963" y="962025"/>
            <a:ext cx="6806372" cy="646331"/>
          </a:xfrm>
          <a:prstGeom prst="rect">
            <a:avLst/>
          </a:prstGeom>
          <a:noFill/>
          <a:ln>
            <a:solidFill>
              <a:srgbClr val="002060"/>
            </a:solidFill>
          </a:ln>
        </p:spPr>
        <p:txBody>
          <a:bodyPr wrap="square" lIns="91440" tIns="45720" rIns="91440" bIns="45720" anchor="t">
            <a:spAutoFit/>
          </a:bodyPr>
          <a:lstStyle/>
          <a:p>
            <a:r>
              <a:rPr lang="en-US" b="1"/>
              <a:t>Overall Metric: Employee Estimated Value (EEV)</a:t>
            </a:r>
            <a:r>
              <a:rPr lang="en-US"/>
              <a:t> =</a:t>
            </a:r>
            <a:r>
              <a:rPr lang="en-US" b="1"/>
              <a:t>  </a:t>
            </a:r>
          </a:p>
          <a:p>
            <a:r>
              <a:rPr lang="en-US" b="1"/>
              <a:t>Experience + </a:t>
            </a:r>
            <a:r>
              <a:rPr lang="en-US" b="1">
                <a:highlight>
                  <a:srgbClr val="FFFF99"/>
                </a:highlight>
              </a:rPr>
              <a:t>Performance</a:t>
            </a:r>
            <a:r>
              <a:rPr lang="en-US" b="1"/>
              <a:t> +  Environment </a:t>
            </a:r>
          </a:p>
        </p:txBody>
      </p:sp>
      <p:sp>
        <p:nvSpPr>
          <p:cNvPr id="16" name="Title 1">
            <a:extLst>
              <a:ext uri="{FF2B5EF4-FFF2-40B4-BE49-F238E27FC236}">
                <a16:creationId xmlns:a16="http://schemas.microsoft.com/office/drawing/2014/main" id="{8ABEBB59-2118-77DD-D921-0B00495BA0A0}"/>
              </a:ext>
            </a:extLst>
          </p:cNvPr>
          <p:cNvSpPr>
            <a:spLocks noGrp="1"/>
          </p:cNvSpPr>
          <p:nvPr>
            <p:ph type="title"/>
          </p:nvPr>
        </p:nvSpPr>
        <p:spPr>
          <a:xfrm>
            <a:off x="334963" y="158975"/>
            <a:ext cx="10548257" cy="803050"/>
          </a:xfrm>
        </p:spPr>
        <p:txBody>
          <a:bodyPr>
            <a:normAutofit fontScale="90000"/>
          </a:bodyPr>
          <a:lstStyle/>
          <a:p>
            <a:r>
              <a:rPr lang="en-US" sz="3200"/>
              <a:t>HR Recommendation: Transportation Benefit based on performance for R&amp;D Employees </a:t>
            </a:r>
          </a:p>
        </p:txBody>
      </p:sp>
      <p:graphicFrame>
        <p:nvGraphicFramePr>
          <p:cNvPr id="17" name="Table 16">
            <a:extLst>
              <a:ext uri="{FF2B5EF4-FFF2-40B4-BE49-F238E27FC236}">
                <a16:creationId xmlns:a16="http://schemas.microsoft.com/office/drawing/2014/main" id="{45605564-6DC3-CFB8-067B-D60AEF0BE566}"/>
              </a:ext>
            </a:extLst>
          </p:cNvPr>
          <p:cNvGraphicFramePr>
            <a:graphicFrameLocks noGrp="1"/>
          </p:cNvGraphicFramePr>
          <p:nvPr>
            <p:extLst>
              <p:ext uri="{D42A27DB-BD31-4B8C-83A1-F6EECF244321}">
                <p14:modId xmlns:p14="http://schemas.microsoft.com/office/powerpoint/2010/main" val="1507343239"/>
              </p:ext>
            </p:extLst>
          </p:nvPr>
        </p:nvGraphicFramePr>
        <p:xfrm>
          <a:off x="334962" y="2013169"/>
          <a:ext cx="3970338" cy="1371600"/>
        </p:xfrm>
        <a:graphic>
          <a:graphicData uri="http://schemas.openxmlformats.org/drawingml/2006/table">
            <a:tbl>
              <a:tblPr firstRow="1" bandRow="1">
                <a:tableStyleId>{5940675A-B579-460E-94D1-54222C63F5DA}</a:tableStyleId>
              </a:tblPr>
              <a:tblGrid>
                <a:gridCol w="2853150">
                  <a:extLst>
                    <a:ext uri="{9D8B030D-6E8A-4147-A177-3AD203B41FA5}">
                      <a16:colId xmlns:a16="http://schemas.microsoft.com/office/drawing/2014/main" val="1123037472"/>
                    </a:ext>
                  </a:extLst>
                </a:gridCol>
                <a:gridCol w="1117188">
                  <a:extLst>
                    <a:ext uri="{9D8B030D-6E8A-4147-A177-3AD203B41FA5}">
                      <a16:colId xmlns:a16="http://schemas.microsoft.com/office/drawing/2014/main" val="2390113952"/>
                    </a:ext>
                  </a:extLst>
                </a:gridCol>
              </a:tblGrid>
              <a:tr h="0">
                <a:tc>
                  <a:txBody>
                    <a:bodyPr/>
                    <a:lstStyle/>
                    <a:p>
                      <a:pPr lvl="0">
                        <a:buNone/>
                      </a:pPr>
                      <a:r>
                        <a:rPr lang="en-SG" sz="1800" b="1">
                          <a:solidFill>
                            <a:schemeClr val="bg1"/>
                          </a:solidFill>
                        </a:rPr>
                        <a:t>Performance Components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r>
                        <a:rPr lang="en-SG" sz="1800" b="1">
                          <a:solidFill>
                            <a:schemeClr val="bg1"/>
                          </a:solidFill>
                        </a:rPr>
                        <a:t>Weight</a:t>
                      </a:r>
                    </a:p>
                    <a:p>
                      <a:pPr lvl="0">
                        <a:buNone/>
                      </a:pPr>
                      <a:endParaRPr lang="en-SG" sz="1800" b="1">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003671087"/>
                  </a:ext>
                </a:extLst>
              </a:tr>
              <a:tr h="282893">
                <a:tc>
                  <a:txBody>
                    <a:bodyPr/>
                    <a:lstStyle/>
                    <a:p>
                      <a:r>
                        <a:rPr lang="en-US" sz="1800">
                          <a:solidFill>
                            <a:schemeClr val="tx1"/>
                          </a:solidFill>
                        </a:rPr>
                        <a:t>Percentage Salary Hike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800">
                          <a:solidFill>
                            <a:schemeClr val="tx1"/>
                          </a:solidFill>
                        </a:rPr>
                        <a:t>0.5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76634907"/>
                  </a:ext>
                </a:extLst>
              </a:tr>
              <a:tr h="282893">
                <a:tc>
                  <a:txBody>
                    <a:bodyPr/>
                    <a:lstStyle/>
                    <a:p>
                      <a:pPr lvl="0" algn="l">
                        <a:lnSpc>
                          <a:spcPct val="100000"/>
                        </a:lnSpc>
                        <a:spcBef>
                          <a:spcPts val="0"/>
                        </a:spcBef>
                        <a:spcAft>
                          <a:spcPts val="0"/>
                        </a:spcAft>
                        <a:buNone/>
                      </a:pPr>
                      <a:r>
                        <a:rPr lang="en-US" sz="1800" u="none" strike="noStrike" noProof="0">
                          <a:solidFill>
                            <a:schemeClr val="tx1"/>
                          </a:solidFill>
                        </a:rPr>
                        <a:t>Performance Rating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800" u="none" strike="noStrike" noProof="0">
                          <a:solidFill>
                            <a:schemeClr val="tx1"/>
                          </a:solidFill>
                        </a:rPr>
                        <a:t>0.5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03603487"/>
                  </a:ext>
                </a:extLst>
              </a:tr>
            </a:tbl>
          </a:graphicData>
        </a:graphic>
      </p:graphicFrame>
      <p:sp>
        <p:nvSpPr>
          <p:cNvPr id="19" name="Isosceles Triangle 18">
            <a:extLst>
              <a:ext uri="{FF2B5EF4-FFF2-40B4-BE49-F238E27FC236}">
                <a16:creationId xmlns:a16="http://schemas.microsoft.com/office/drawing/2014/main" id="{14F6AC28-0C42-EEC9-1006-37A71EC9DEA6}"/>
              </a:ext>
            </a:extLst>
          </p:cNvPr>
          <p:cNvSpPr/>
          <p:nvPr/>
        </p:nvSpPr>
        <p:spPr>
          <a:xfrm rot="10800000">
            <a:off x="1462880" y="1773019"/>
            <a:ext cx="1095375" cy="152400"/>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E6CCD67B-F90D-28BD-4289-FFB5C494151A}"/>
              </a:ext>
            </a:extLst>
          </p:cNvPr>
          <p:cNvSpPr txBox="1"/>
          <p:nvPr/>
        </p:nvSpPr>
        <p:spPr>
          <a:xfrm>
            <a:off x="4372426" y="2370470"/>
            <a:ext cx="5474381" cy="646331"/>
          </a:xfrm>
          <a:prstGeom prst="rect">
            <a:avLst/>
          </a:prstGeom>
          <a:noFill/>
        </p:spPr>
        <p:txBody>
          <a:bodyPr wrap="square">
            <a:spAutoFit/>
          </a:bodyPr>
          <a:lstStyle/>
          <a:p>
            <a:r>
              <a:rPr lang="en-US" b="1"/>
              <a:t>Most Significant Factor = Distance from Home</a:t>
            </a:r>
          </a:p>
          <a:p>
            <a:r>
              <a:rPr lang="en-US" sz="1800" b="1"/>
              <a:t>Distance from Home ranges from 0 to 25Km </a:t>
            </a:r>
          </a:p>
        </p:txBody>
      </p:sp>
      <p:sp>
        <p:nvSpPr>
          <p:cNvPr id="23" name="TextBox 22">
            <a:extLst>
              <a:ext uri="{FF2B5EF4-FFF2-40B4-BE49-F238E27FC236}">
                <a16:creationId xmlns:a16="http://schemas.microsoft.com/office/drawing/2014/main" id="{A32409D2-F2FE-CC2C-7808-594CF27305DF}"/>
              </a:ext>
            </a:extLst>
          </p:cNvPr>
          <p:cNvSpPr txBox="1"/>
          <p:nvPr/>
        </p:nvSpPr>
        <p:spPr>
          <a:xfrm>
            <a:off x="334963" y="3595152"/>
            <a:ext cx="9250279" cy="1754326"/>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Constraints and Assumptions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Budget can be set at $X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Maximum </a:t>
            </a:r>
            <a:r>
              <a:rPr lang="en-US">
                <a:solidFill>
                  <a:prstClr val="black"/>
                </a:solidFill>
                <a:latin typeface="Aptos" panose="020B0004020202020204"/>
              </a:rPr>
              <a:t>amount of performance improvement for employee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Greedy approach – provide most benefit to highest performer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Maximal approach – provide benefit based on next highest improvement in performance</a:t>
            </a:r>
          </a:p>
        </p:txBody>
      </p:sp>
    </p:spTree>
    <p:extLst>
      <p:ext uri="{BB962C8B-B14F-4D97-AF65-F5344CB8AC3E}">
        <p14:creationId xmlns:p14="http://schemas.microsoft.com/office/powerpoint/2010/main" val="3310132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7D3E-3231-155E-DF6E-139A71673B63}"/>
              </a:ext>
            </a:extLst>
          </p:cNvPr>
          <p:cNvSpPr>
            <a:spLocks noGrp="1"/>
          </p:cNvSpPr>
          <p:nvPr>
            <p:ph type="title"/>
          </p:nvPr>
        </p:nvSpPr>
        <p:spPr>
          <a:xfrm>
            <a:off x="335506" y="-80037"/>
            <a:ext cx="10515600" cy="1325563"/>
          </a:xfrm>
        </p:spPr>
        <p:txBody>
          <a:bodyPr>
            <a:normAutofit/>
          </a:bodyPr>
          <a:lstStyle/>
          <a:p>
            <a:r>
              <a:rPr lang="en-SG" sz="3200"/>
              <a:t>Why is Talent Management Important?</a:t>
            </a:r>
          </a:p>
        </p:txBody>
      </p:sp>
      <p:graphicFrame>
        <p:nvGraphicFramePr>
          <p:cNvPr id="4" name="Table 3">
            <a:extLst>
              <a:ext uri="{FF2B5EF4-FFF2-40B4-BE49-F238E27FC236}">
                <a16:creationId xmlns:a16="http://schemas.microsoft.com/office/drawing/2014/main" id="{46A80AED-DA60-98FD-914D-5C2D6C0D3691}"/>
              </a:ext>
            </a:extLst>
          </p:cNvPr>
          <p:cNvGraphicFramePr>
            <a:graphicFrameLocks noGrp="1"/>
          </p:cNvGraphicFramePr>
          <p:nvPr>
            <p:extLst>
              <p:ext uri="{D42A27DB-BD31-4B8C-83A1-F6EECF244321}">
                <p14:modId xmlns:p14="http://schemas.microsoft.com/office/powerpoint/2010/main" val="1482805038"/>
              </p:ext>
            </p:extLst>
          </p:nvPr>
        </p:nvGraphicFramePr>
        <p:xfrm>
          <a:off x="335506" y="982133"/>
          <a:ext cx="11520990" cy="4961467"/>
        </p:xfrm>
        <a:graphic>
          <a:graphicData uri="http://schemas.openxmlformats.org/drawingml/2006/table">
            <a:tbl>
              <a:tblPr firstRow="1" bandRow="1">
                <a:tableStyleId>{5940675A-B579-460E-94D1-54222C63F5DA}</a:tableStyleId>
              </a:tblPr>
              <a:tblGrid>
                <a:gridCol w="3840330">
                  <a:extLst>
                    <a:ext uri="{9D8B030D-6E8A-4147-A177-3AD203B41FA5}">
                      <a16:colId xmlns:a16="http://schemas.microsoft.com/office/drawing/2014/main" val="15626489"/>
                    </a:ext>
                  </a:extLst>
                </a:gridCol>
                <a:gridCol w="3840330">
                  <a:extLst>
                    <a:ext uri="{9D8B030D-6E8A-4147-A177-3AD203B41FA5}">
                      <a16:colId xmlns:a16="http://schemas.microsoft.com/office/drawing/2014/main" val="497159254"/>
                    </a:ext>
                  </a:extLst>
                </a:gridCol>
                <a:gridCol w="3840330">
                  <a:extLst>
                    <a:ext uri="{9D8B030D-6E8A-4147-A177-3AD203B41FA5}">
                      <a16:colId xmlns:a16="http://schemas.microsoft.com/office/drawing/2014/main" val="3390291226"/>
                    </a:ext>
                  </a:extLst>
                </a:gridCol>
              </a:tblGrid>
              <a:tr h="2420746">
                <a:tc>
                  <a:txBody>
                    <a:bodyPr/>
                    <a:lstStyle/>
                    <a:p>
                      <a:pPr marL="0" indent="0" algn="just">
                        <a:buNone/>
                      </a:pPr>
                      <a:r>
                        <a:rPr lang="en-SG" sz="3200">
                          <a:solidFill>
                            <a:schemeClr val="bg1"/>
                          </a:solidFill>
                        </a:rPr>
                        <a:t>01</a:t>
                      </a:r>
                      <a:r>
                        <a:rPr lang="en-SG" sz="2400">
                          <a:solidFill>
                            <a:schemeClr val="bg1"/>
                          </a:solidFill>
                        </a:rPr>
                        <a:t> </a:t>
                      </a:r>
                    </a:p>
                    <a:p>
                      <a:pPr marL="0" indent="0" algn="just">
                        <a:buNone/>
                      </a:pPr>
                      <a:r>
                        <a:rPr lang="en-SG" sz="2400">
                          <a:solidFill>
                            <a:schemeClr val="bg1"/>
                          </a:solidFill>
                        </a:rPr>
                        <a:t>Attrition is costly for the company</a:t>
                      </a:r>
                    </a:p>
                    <a:p>
                      <a:pPr marL="0" indent="0" algn="just">
                        <a:buNone/>
                      </a:pPr>
                      <a:endParaRPr lang="en-SG" sz="2400">
                        <a:solidFill>
                          <a:srgbClr val="0D0D0D"/>
                        </a:solidFill>
                      </a:endParaRPr>
                    </a:p>
                    <a:p>
                      <a:pPr marL="0" indent="0" algn="just">
                        <a:buNone/>
                      </a:pPr>
                      <a:endParaRPr lang="en-SG" sz="2400">
                        <a:solidFill>
                          <a:srgbClr val="0D0D0D"/>
                        </a:solidFill>
                      </a:endParaRPr>
                    </a:p>
                    <a:p>
                      <a:endParaRPr lang="en-SG" sz="18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B6082"/>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SG" sz="3200" b="0" i="0" u="none" strike="noStrike" kern="1200" cap="none" spc="0" normalizeH="0" baseline="0" noProof="0">
                          <a:ln>
                            <a:noFill/>
                          </a:ln>
                          <a:solidFill>
                            <a:srgbClr val="0D0D0D"/>
                          </a:solidFill>
                          <a:effectLst/>
                          <a:uLnTx/>
                          <a:uFillTx/>
                          <a:latin typeface="+mn-lt"/>
                          <a:ea typeface="+mn-ea"/>
                          <a:cs typeface="+mn-cs"/>
                        </a:rPr>
                        <a:t>02</a:t>
                      </a:r>
                      <a:r>
                        <a:rPr kumimoji="0" lang="en-SG" sz="2400" b="0" i="0" u="none" strike="noStrike" kern="1200" cap="none" spc="0" normalizeH="0" baseline="0" noProof="0">
                          <a:ln>
                            <a:noFill/>
                          </a:ln>
                          <a:solidFill>
                            <a:srgbClr val="0D0D0D"/>
                          </a:solidFill>
                          <a:effectLst/>
                          <a:uLnTx/>
                          <a:uFillTx/>
                          <a:latin typeface="+mn-lt"/>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a:ln>
                            <a:noFill/>
                          </a:ln>
                          <a:solidFill>
                            <a:srgbClr val="0D0D0D"/>
                          </a:solidFill>
                          <a:effectLst/>
                          <a:uLnTx/>
                          <a:uFillTx/>
                          <a:latin typeface="+mn-lt"/>
                          <a:ea typeface="+mn-ea"/>
                          <a:cs typeface="+mn-cs"/>
                        </a:rPr>
                        <a:t>No one size fits all HR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a:solidFill>
                          <a:schemeClr val="bg1"/>
                        </a:solidFill>
                      </a:endParaRPr>
                    </a:p>
                    <a:p>
                      <a:endParaRPr lang="en-SG" sz="18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lgn="just">
                        <a:buNone/>
                      </a:pPr>
                      <a:r>
                        <a:rPr lang="en-SG" sz="3200">
                          <a:solidFill>
                            <a:schemeClr val="bg1"/>
                          </a:solidFill>
                        </a:rPr>
                        <a:t>03</a:t>
                      </a:r>
                      <a:r>
                        <a:rPr lang="en-SG" sz="2800">
                          <a:solidFill>
                            <a:schemeClr val="bg1"/>
                          </a:solidFill>
                        </a:rPr>
                        <a:t> </a:t>
                      </a:r>
                    </a:p>
                    <a:p>
                      <a:pPr marL="0" indent="0" algn="just">
                        <a:buNone/>
                      </a:pPr>
                      <a:r>
                        <a:rPr lang="en-SG" sz="2400">
                          <a:solidFill>
                            <a:schemeClr val="bg1"/>
                          </a:solidFill>
                        </a:rPr>
                        <a:t>Development in Data Science allows for targeted interventions</a:t>
                      </a:r>
                    </a:p>
                    <a:p>
                      <a:endParaRPr lang="en-SG" sz="18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B6082"/>
                    </a:solidFill>
                  </a:tcPr>
                </a:tc>
                <a:extLst>
                  <a:ext uri="{0D108BD9-81ED-4DB2-BD59-A6C34878D82A}">
                    <a16:rowId xmlns:a16="http://schemas.microsoft.com/office/drawing/2014/main" val="2685271564"/>
                  </a:ext>
                </a:extLst>
              </a:tr>
              <a:tr h="25407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a:solidFill>
                            <a:srgbClr val="0D0D0D"/>
                          </a:solidFill>
                          <a:ea typeface="+mn-lt"/>
                          <a:cs typeface="+mn-lt"/>
                        </a:rPr>
                        <a:t>For each employee lost, the cost to the company could be 50%–250% of his/her annual salary</a:t>
                      </a:r>
                      <a:endParaRPr lang="en-SG" sz="2000">
                        <a:solidFill>
                          <a:srgbClr val="0D0D0D"/>
                        </a:solidFill>
                      </a:endParaRPr>
                    </a:p>
                    <a:p>
                      <a:endParaRPr lang="en-SG"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000" b="0" i="0" u="none" strike="noStrike" kern="1200" cap="none" spc="0" normalizeH="0" baseline="0" noProof="0">
                          <a:ln>
                            <a:noFill/>
                          </a:ln>
                          <a:solidFill>
                            <a:prstClr val="white"/>
                          </a:solidFill>
                          <a:effectLst/>
                          <a:uLnTx/>
                          <a:uFillTx/>
                          <a:latin typeface="+mn-lt"/>
                          <a:ea typeface="+mn-ea"/>
                          <a:cs typeface="+mn-cs"/>
                        </a:rPr>
                        <a:t>Significant diversity in modern workforce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000">
                        <a:solidFill>
                          <a:srgbClr val="0D0D0D"/>
                        </a:solidFill>
                      </a:endParaRPr>
                    </a:p>
                    <a:p>
                      <a:endParaRPr lang="en-SG"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B608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a:solidFill>
                            <a:srgbClr val="0D0D0D"/>
                          </a:solidFill>
                        </a:rPr>
                        <a:t>Data availability and development of machine learning and modelling</a:t>
                      </a:r>
                    </a:p>
                    <a:p>
                      <a:endParaRPr lang="en-SG"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5464710"/>
                  </a:ext>
                </a:extLst>
              </a:tr>
            </a:tbl>
          </a:graphicData>
        </a:graphic>
      </p:graphicFrame>
    </p:spTree>
    <p:extLst>
      <p:ext uri="{BB962C8B-B14F-4D97-AF65-F5344CB8AC3E}">
        <p14:creationId xmlns:p14="http://schemas.microsoft.com/office/powerpoint/2010/main" val="3177706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Down 7">
            <a:extLst>
              <a:ext uri="{FF2B5EF4-FFF2-40B4-BE49-F238E27FC236}">
                <a16:creationId xmlns:a16="http://schemas.microsoft.com/office/drawing/2014/main" id="{8D988950-5098-4002-E3B0-5E148F3B1562}"/>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13">
            <a:extLst>
              <a:ext uri="{FF2B5EF4-FFF2-40B4-BE49-F238E27FC236}">
                <a16:creationId xmlns:a16="http://schemas.microsoft.com/office/drawing/2014/main" id="{13FA43EC-6B24-5F9B-A0D6-FF29202D0597}"/>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10" name="Rounded Rectangle 13">
            <a:extLst>
              <a:ext uri="{FF2B5EF4-FFF2-40B4-BE49-F238E27FC236}">
                <a16:creationId xmlns:a16="http://schemas.microsoft.com/office/drawing/2014/main" id="{4DBF163F-C7B8-CAE5-D283-D4561918A32E}"/>
              </a:ext>
            </a:extLst>
          </p:cNvPr>
          <p:cNvSpPr/>
          <p:nvPr/>
        </p:nvSpPr>
        <p:spPr>
          <a:xfrm>
            <a:off x="10091963" y="2998167"/>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11" name="Rounded Rectangle 13">
            <a:extLst>
              <a:ext uri="{FF2B5EF4-FFF2-40B4-BE49-F238E27FC236}">
                <a16:creationId xmlns:a16="http://schemas.microsoft.com/office/drawing/2014/main" id="{259EDC89-72DF-36EE-D986-9A59BC8CA57F}"/>
              </a:ext>
            </a:extLst>
          </p:cNvPr>
          <p:cNvSpPr/>
          <p:nvPr/>
        </p:nvSpPr>
        <p:spPr>
          <a:xfrm>
            <a:off x="10091963" y="4060205"/>
            <a:ext cx="1800000" cy="900000"/>
          </a:xfrm>
          <a:prstGeom prst="roundRect">
            <a:avLst>
              <a:gd name="adj" fmla="val 11417"/>
            </a:avLst>
          </a:prstGeom>
          <a:solidFill>
            <a:srgbClr val="215F9A"/>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2" name="Rounded Rectangle 13">
            <a:extLst>
              <a:ext uri="{FF2B5EF4-FFF2-40B4-BE49-F238E27FC236}">
                <a16:creationId xmlns:a16="http://schemas.microsoft.com/office/drawing/2014/main" id="{6CED798B-FDD7-1674-DA5E-03CD89407969}"/>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
        <p:nvSpPr>
          <p:cNvPr id="16" name="Title 1">
            <a:extLst>
              <a:ext uri="{FF2B5EF4-FFF2-40B4-BE49-F238E27FC236}">
                <a16:creationId xmlns:a16="http://schemas.microsoft.com/office/drawing/2014/main" id="{8ABEBB59-2118-77DD-D921-0B00495BA0A0}"/>
              </a:ext>
            </a:extLst>
          </p:cNvPr>
          <p:cNvSpPr>
            <a:spLocks noGrp="1"/>
          </p:cNvSpPr>
          <p:nvPr>
            <p:ph type="title"/>
          </p:nvPr>
        </p:nvSpPr>
        <p:spPr>
          <a:xfrm>
            <a:off x="334963" y="158975"/>
            <a:ext cx="10548257" cy="803050"/>
          </a:xfrm>
        </p:spPr>
        <p:txBody>
          <a:bodyPr>
            <a:normAutofit fontScale="90000"/>
          </a:bodyPr>
          <a:lstStyle/>
          <a:p>
            <a:r>
              <a:rPr lang="en-US" sz="3200"/>
              <a:t>HR Recommendation: Transportation Benefit based on performance for R&amp;D Employees </a:t>
            </a:r>
          </a:p>
        </p:txBody>
      </p:sp>
      <p:sp>
        <p:nvSpPr>
          <p:cNvPr id="23" name="TextBox 22">
            <a:extLst>
              <a:ext uri="{FF2B5EF4-FFF2-40B4-BE49-F238E27FC236}">
                <a16:creationId xmlns:a16="http://schemas.microsoft.com/office/drawing/2014/main" id="{A32409D2-F2FE-CC2C-7808-594CF27305DF}"/>
              </a:ext>
            </a:extLst>
          </p:cNvPr>
          <p:cNvSpPr txBox="1"/>
          <p:nvPr/>
        </p:nvSpPr>
        <p:spPr>
          <a:xfrm>
            <a:off x="300037" y="1102933"/>
            <a:ext cx="9250279" cy="480131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Constraints and Assumptions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Budget can be set at $X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Maximum </a:t>
            </a:r>
            <a:r>
              <a:rPr lang="en-US">
                <a:solidFill>
                  <a:prstClr val="black"/>
                </a:solidFill>
                <a:latin typeface="Aptos" panose="020B0004020202020204"/>
              </a:rPr>
              <a:t>amount of performance improvement for employee</a:t>
            </a: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Greedy approach – provide most benefit to highest performer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All R&amp;D employees were binned from 0 to 5 by distance from home for every 5km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Further away the employee is (i.e. Bin 5), every $1 of transport benefit is worth more to the employee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Derive “Factor” - potential amount of improvement in performance based on bins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Based on employee overall performance score, higher performers were prioritized</a:t>
            </a: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p:txBody>
      </p:sp>
      <p:pic>
        <p:nvPicPr>
          <p:cNvPr id="4" name="Picture 3">
            <a:extLst>
              <a:ext uri="{FF2B5EF4-FFF2-40B4-BE49-F238E27FC236}">
                <a16:creationId xmlns:a16="http://schemas.microsoft.com/office/drawing/2014/main" id="{06DF035B-61D9-148D-6EB6-1063F53979B4}"/>
              </a:ext>
            </a:extLst>
          </p:cNvPr>
          <p:cNvPicPr>
            <a:picLocks noChangeAspect="1"/>
          </p:cNvPicPr>
          <p:nvPr/>
        </p:nvPicPr>
        <p:blipFill>
          <a:blip r:embed="rId5"/>
          <a:stretch>
            <a:fillRect/>
          </a:stretch>
        </p:blipFill>
        <p:spPr>
          <a:xfrm>
            <a:off x="545193" y="4302979"/>
            <a:ext cx="6447780" cy="2113651"/>
          </a:xfrm>
          <a:prstGeom prst="rect">
            <a:avLst/>
          </a:prstGeom>
        </p:spPr>
      </p:pic>
      <p:sp>
        <p:nvSpPr>
          <p:cNvPr id="5" name="Rectangle 4">
            <a:extLst>
              <a:ext uri="{FF2B5EF4-FFF2-40B4-BE49-F238E27FC236}">
                <a16:creationId xmlns:a16="http://schemas.microsoft.com/office/drawing/2014/main" id="{DC896BF9-892C-D7F9-8F41-FD2A4D3CE77F}"/>
              </a:ext>
            </a:extLst>
          </p:cNvPr>
          <p:cNvSpPr/>
          <p:nvPr/>
        </p:nvSpPr>
        <p:spPr>
          <a:xfrm>
            <a:off x="1876425" y="4302979"/>
            <a:ext cx="1162050" cy="22025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3CB794D2-40AA-535A-F7B3-98247514FE2F}"/>
              </a:ext>
            </a:extLst>
          </p:cNvPr>
          <p:cNvSpPr txBox="1"/>
          <p:nvPr/>
        </p:nvSpPr>
        <p:spPr>
          <a:xfrm>
            <a:off x="6850099" y="4713889"/>
            <a:ext cx="2472040" cy="1446550"/>
          </a:xfrm>
          <a:prstGeom prst="rect">
            <a:avLst/>
          </a:prstGeom>
          <a:noFill/>
        </p:spPr>
        <p:txBody>
          <a:bodyPr wrap="square">
            <a:spAutoFit/>
          </a:bodyPr>
          <a:lstStyle/>
          <a:p>
            <a:r>
              <a:rPr lang="en-SG" sz="1100"/>
              <a:t>Set </a:t>
            </a:r>
            <a:r>
              <a:rPr lang="en-SG" sz="1100" err="1"/>
              <a:t>New_Performance</a:t>
            </a:r>
            <a:r>
              <a:rPr lang="en-SG" sz="1100"/>
              <a:t> = Performance before running algorithm</a:t>
            </a:r>
          </a:p>
          <a:p>
            <a:endParaRPr lang="en-SG" sz="1100"/>
          </a:p>
          <a:p>
            <a:r>
              <a:rPr lang="en-SG" sz="1100" err="1"/>
              <a:t>PerformXFactor</a:t>
            </a:r>
            <a:r>
              <a:rPr lang="en-SG" sz="1100"/>
              <a:t> = every $1 improvement in performance </a:t>
            </a:r>
          </a:p>
          <a:p>
            <a:endParaRPr lang="en-SG" sz="1100"/>
          </a:p>
          <a:p>
            <a:r>
              <a:rPr lang="en-SG" sz="1100" err="1"/>
              <a:t>Dollars_given</a:t>
            </a:r>
            <a:r>
              <a:rPr lang="en-SG" sz="1100"/>
              <a:t> = round of $1 distributed to the employee</a:t>
            </a:r>
          </a:p>
        </p:txBody>
      </p:sp>
      <p:pic>
        <p:nvPicPr>
          <p:cNvPr id="6" name="Audio 5">
            <a:extLst>
              <a:ext uri="{FF2B5EF4-FFF2-40B4-BE49-F238E27FC236}">
                <a16:creationId xmlns:a16="http://schemas.microsoft.com/office/drawing/2014/main" id="{CC546816-E8CA-69C7-26C8-0A81F0E2DF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2350887"/>
      </p:ext>
    </p:extLst>
  </p:cSld>
  <p:clrMapOvr>
    <a:masterClrMapping/>
  </p:clrMapOvr>
  <mc:AlternateContent xmlns:mc="http://schemas.openxmlformats.org/markup-compatibility/2006" xmlns:p14="http://schemas.microsoft.com/office/powerpoint/2010/main">
    <mc:Choice Requires="p14">
      <p:transition spd="slow" p14:dur="2000" advTm="14340"/>
    </mc:Choice>
    <mc:Fallback xmlns="">
      <p:transition spd="slow" advTm="14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Down 7">
            <a:extLst>
              <a:ext uri="{FF2B5EF4-FFF2-40B4-BE49-F238E27FC236}">
                <a16:creationId xmlns:a16="http://schemas.microsoft.com/office/drawing/2014/main" id="{8D988950-5098-4002-E3B0-5E148F3B1562}"/>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13">
            <a:extLst>
              <a:ext uri="{FF2B5EF4-FFF2-40B4-BE49-F238E27FC236}">
                <a16:creationId xmlns:a16="http://schemas.microsoft.com/office/drawing/2014/main" id="{13FA43EC-6B24-5F9B-A0D6-FF29202D0597}"/>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10" name="Rounded Rectangle 13">
            <a:extLst>
              <a:ext uri="{FF2B5EF4-FFF2-40B4-BE49-F238E27FC236}">
                <a16:creationId xmlns:a16="http://schemas.microsoft.com/office/drawing/2014/main" id="{4DBF163F-C7B8-CAE5-D283-D4561918A32E}"/>
              </a:ext>
            </a:extLst>
          </p:cNvPr>
          <p:cNvSpPr/>
          <p:nvPr/>
        </p:nvSpPr>
        <p:spPr>
          <a:xfrm>
            <a:off x="10091963" y="2998167"/>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11" name="Rounded Rectangle 13">
            <a:extLst>
              <a:ext uri="{FF2B5EF4-FFF2-40B4-BE49-F238E27FC236}">
                <a16:creationId xmlns:a16="http://schemas.microsoft.com/office/drawing/2014/main" id="{259EDC89-72DF-36EE-D986-9A59BC8CA57F}"/>
              </a:ext>
            </a:extLst>
          </p:cNvPr>
          <p:cNvSpPr/>
          <p:nvPr/>
        </p:nvSpPr>
        <p:spPr>
          <a:xfrm>
            <a:off x="10091963" y="4060205"/>
            <a:ext cx="1800000" cy="900000"/>
          </a:xfrm>
          <a:prstGeom prst="roundRect">
            <a:avLst>
              <a:gd name="adj" fmla="val 11417"/>
            </a:avLst>
          </a:prstGeom>
          <a:solidFill>
            <a:srgbClr val="215F9A"/>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2" name="Rounded Rectangle 13">
            <a:extLst>
              <a:ext uri="{FF2B5EF4-FFF2-40B4-BE49-F238E27FC236}">
                <a16:creationId xmlns:a16="http://schemas.microsoft.com/office/drawing/2014/main" id="{6CED798B-FDD7-1674-DA5E-03CD89407969}"/>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
        <p:nvSpPr>
          <p:cNvPr id="16" name="Title 1">
            <a:extLst>
              <a:ext uri="{FF2B5EF4-FFF2-40B4-BE49-F238E27FC236}">
                <a16:creationId xmlns:a16="http://schemas.microsoft.com/office/drawing/2014/main" id="{8ABEBB59-2118-77DD-D921-0B00495BA0A0}"/>
              </a:ext>
            </a:extLst>
          </p:cNvPr>
          <p:cNvSpPr>
            <a:spLocks noGrp="1"/>
          </p:cNvSpPr>
          <p:nvPr>
            <p:ph type="title"/>
          </p:nvPr>
        </p:nvSpPr>
        <p:spPr>
          <a:xfrm>
            <a:off x="334963" y="158975"/>
            <a:ext cx="10548257" cy="803050"/>
          </a:xfrm>
        </p:spPr>
        <p:txBody>
          <a:bodyPr>
            <a:normAutofit fontScale="90000"/>
          </a:bodyPr>
          <a:lstStyle/>
          <a:p>
            <a:r>
              <a:rPr lang="en-US" sz="3200"/>
              <a:t>HR Recommendation: Transportation Benefit based on performance for R&amp;D Employees </a:t>
            </a:r>
          </a:p>
        </p:txBody>
      </p:sp>
      <p:sp>
        <p:nvSpPr>
          <p:cNvPr id="23" name="TextBox 22">
            <a:extLst>
              <a:ext uri="{FF2B5EF4-FFF2-40B4-BE49-F238E27FC236}">
                <a16:creationId xmlns:a16="http://schemas.microsoft.com/office/drawing/2014/main" id="{A32409D2-F2FE-CC2C-7808-594CF27305DF}"/>
              </a:ext>
            </a:extLst>
          </p:cNvPr>
          <p:cNvSpPr txBox="1"/>
          <p:nvPr/>
        </p:nvSpPr>
        <p:spPr>
          <a:xfrm>
            <a:off x="300037" y="1102933"/>
            <a:ext cx="9791926" cy="203132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Scenario 1: No Budget Constraints</a:t>
            </a: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a:ln>
                <a:noFill/>
              </a:ln>
              <a:solidFill>
                <a:prstClr val="black"/>
              </a:solidFill>
              <a:effectLst/>
              <a:uLnTx/>
              <a:uFillTx/>
              <a:latin typeface="Aptos" panose="020B00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a:ln>
                  <a:noFill/>
                </a:ln>
                <a:solidFill>
                  <a:prstClr val="black"/>
                </a:solidFill>
                <a:effectLst/>
                <a:uLnTx/>
                <a:uFillTx/>
                <a:latin typeface="Aptos" panose="020B0004020202020204"/>
                <a:ea typeface="+mn-ea"/>
                <a:cs typeface="+mn-cs"/>
              </a:rPr>
              <a:t>Constraints and Assumptions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Budget can be set at $X </a:t>
            </a:r>
            <a:r>
              <a:rPr lang="en-US">
                <a:solidFill>
                  <a:prstClr val="black"/>
                </a:solidFill>
                <a:latin typeface="Aptos" panose="020B0004020202020204"/>
                <a:sym typeface="Wingdings" panose="05000000000000000000" pitchFamily="2" charset="2"/>
              </a:rPr>
              <a:t> </a:t>
            </a:r>
            <a:r>
              <a:rPr lang="en-US" b="1">
                <a:solidFill>
                  <a:prstClr val="black"/>
                </a:solidFill>
                <a:highlight>
                  <a:srgbClr val="FFFF99"/>
                </a:highlight>
                <a:latin typeface="Aptos" panose="020B0004020202020204"/>
                <a:sym typeface="Wingdings" panose="05000000000000000000" pitchFamily="2" charset="2"/>
              </a:rPr>
              <a:t>Infinity</a:t>
            </a:r>
            <a:endParaRPr lang="en-US" b="1">
              <a:solidFill>
                <a:prstClr val="black"/>
              </a:solidFill>
              <a:highlight>
                <a:srgbClr val="FFFF99"/>
              </a:highlight>
              <a:latin typeface="Aptos" panose="020B00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Maximum </a:t>
            </a:r>
            <a:r>
              <a:rPr lang="en-US">
                <a:solidFill>
                  <a:prstClr val="black"/>
                </a:solidFill>
                <a:latin typeface="Aptos" panose="020B0004020202020204"/>
              </a:rPr>
              <a:t>amount of performance improvement for employee </a:t>
            </a:r>
            <a:r>
              <a:rPr lang="en-US">
                <a:solidFill>
                  <a:prstClr val="black"/>
                </a:solidFill>
                <a:latin typeface="Aptos" panose="020B0004020202020204"/>
                <a:sym typeface="Wingdings" panose="05000000000000000000" pitchFamily="2" charset="2"/>
              </a:rPr>
              <a:t> </a:t>
            </a:r>
            <a:r>
              <a:rPr lang="en-US" b="1">
                <a:solidFill>
                  <a:prstClr val="black"/>
                </a:solidFill>
                <a:highlight>
                  <a:srgbClr val="FFFF99"/>
                </a:highlight>
                <a:latin typeface="Aptos" panose="020B0004020202020204"/>
                <a:sym typeface="Wingdings" panose="05000000000000000000" pitchFamily="2" charset="2"/>
              </a:rPr>
              <a:t>3</a:t>
            </a:r>
            <a:endParaRPr lang="en-US" b="1">
              <a:solidFill>
                <a:prstClr val="black"/>
              </a:solidFill>
              <a:highlight>
                <a:srgbClr val="FFFF99"/>
              </a:highlight>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p:txBody>
      </p:sp>
      <p:pic>
        <p:nvPicPr>
          <p:cNvPr id="3" name="Picture 2">
            <a:extLst>
              <a:ext uri="{FF2B5EF4-FFF2-40B4-BE49-F238E27FC236}">
                <a16:creationId xmlns:a16="http://schemas.microsoft.com/office/drawing/2014/main" id="{447C6049-7353-1619-ACFD-58009C885D86}"/>
              </a:ext>
            </a:extLst>
          </p:cNvPr>
          <p:cNvPicPr>
            <a:picLocks noChangeAspect="1"/>
          </p:cNvPicPr>
          <p:nvPr/>
        </p:nvPicPr>
        <p:blipFill>
          <a:blip r:embed="rId3"/>
          <a:stretch>
            <a:fillRect/>
          </a:stretch>
        </p:blipFill>
        <p:spPr>
          <a:xfrm>
            <a:off x="6364612" y="4060205"/>
            <a:ext cx="3604773" cy="2326067"/>
          </a:xfrm>
          <a:prstGeom prst="rect">
            <a:avLst/>
          </a:prstGeom>
        </p:spPr>
      </p:pic>
      <p:sp>
        <p:nvSpPr>
          <p:cNvPr id="13" name="TextBox 12">
            <a:extLst>
              <a:ext uri="{FF2B5EF4-FFF2-40B4-BE49-F238E27FC236}">
                <a16:creationId xmlns:a16="http://schemas.microsoft.com/office/drawing/2014/main" id="{660FE37F-1416-D33C-8865-1644CE99F1D9}"/>
              </a:ext>
            </a:extLst>
          </p:cNvPr>
          <p:cNvSpPr txBox="1"/>
          <p:nvPr/>
        </p:nvSpPr>
        <p:spPr>
          <a:xfrm>
            <a:off x="334963" y="2797795"/>
            <a:ext cx="6096000"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Pseudo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While employee new performance – old performance is lesser than the </a:t>
            </a:r>
            <a:r>
              <a:rPr kumimoji="0" lang="en-US" sz="1800" b="0" i="0" u="none" strike="noStrike" kern="1200" cap="none" spc="0" normalizeH="0" baseline="0" noProof="0">
                <a:ln>
                  <a:noFill/>
                </a:ln>
                <a:solidFill>
                  <a:prstClr val="black"/>
                </a:solidFill>
                <a:effectLst/>
                <a:highlight>
                  <a:srgbClr val="FFFF99"/>
                </a:highlight>
                <a:uLnTx/>
                <a:uFillTx/>
                <a:latin typeface="Aptos" panose="020B0004020202020204"/>
                <a:ea typeface="+mn-ea"/>
                <a:cs typeface="+mn-cs"/>
              </a:rPr>
              <a:t>cap of 3 </a:t>
            </a: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and </a:t>
            </a:r>
            <a:r>
              <a:rPr kumimoji="0" lang="en-US" sz="1800" b="0" i="0" u="none" strike="noStrike" kern="1200" cap="none" spc="0" normalizeH="0" baseline="0" noProof="0">
                <a:ln>
                  <a:noFill/>
                </a:ln>
                <a:solidFill>
                  <a:prstClr val="black"/>
                </a:solidFill>
                <a:effectLst/>
                <a:highlight>
                  <a:srgbClr val="FFFF99"/>
                </a:highlight>
                <a:uLnTx/>
                <a:uFillTx/>
                <a:latin typeface="Aptos" panose="020B0004020202020204"/>
                <a:ea typeface="+mn-ea"/>
                <a:cs typeface="+mn-cs"/>
              </a:rPr>
              <a:t>budget is &gt; 0</a:t>
            </a: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 </a:t>
            </a:r>
            <a:r>
              <a:rPr kumimoji="0" lang="en-US" sz="1800" b="0" i="0" u="none" strike="noStrike" kern="1200" cap="none" spc="0" normalizeH="0" baseline="0" noProof="0">
                <a:ln>
                  <a:noFill/>
                </a:ln>
                <a:solidFill>
                  <a:prstClr val="black"/>
                </a:solidFill>
                <a:effectLst/>
                <a:highlight>
                  <a:srgbClr val="FFFF99"/>
                </a:highlight>
                <a:uLnTx/>
                <a:uFillTx/>
                <a:latin typeface="Aptos" panose="020B0004020202020204"/>
                <a:ea typeface="+mn-ea"/>
                <a:cs typeface="+mn-cs"/>
              </a:rPr>
              <a:t>give a dollar to the employee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Move to next employee in line once abovementioned conditions does not hold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Total budget distributed: $900943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ptos" panose="020B0004020202020204"/>
              </a:rPr>
              <a:t>Total improvement in performance: 4425</a:t>
            </a:r>
            <a:endParaRPr kumimoji="0" lang="en-US" sz="1800" b="1" i="0" u="none" strike="noStrike" kern="1200" cap="none" spc="0" normalizeH="0" baseline="0" noProof="0">
              <a:ln>
                <a:noFill/>
              </a:ln>
              <a:solidFill>
                <a:prstClr val="black"/>
              </a:solidFill>
              <a:effectLst/>
              <a:uLnTx/>
              <a:uFillTx/>
              <a:latin typeface="Aptos" panose="020B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a:ln>
                  <a:noFill/>
                </a:ln>
                <a:solidFill>
                  <a:prstClr val="black"/>
                </a:solidFill>
                <a:effectLst/>
                <a:uLnTx/>
                <a:uFillTx/>
                <a:latin typeface="Aptos" panose="020B0004020202020204"/>
                <a:ea typeface="+mn-ea"/>
                <a:cs typeface="+mn-cs"/>
              </a:rPr>
              <a:t>Low performers have most room to grow, hence most amount allocated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a:ln>
                  <a:noFill/>
                </a:ln>
                <a:solidFill>
                  <a:prstClr val="black"/>
                </a:solidFill>
                <a:effectLst/>
                <a:uLnTx/>
                <a:uFillTx/>
                <a:latin typeface="Aptos" panose="020B0004020202020204"/>
                <a:ea typeface="+mn-ea"/>
                <a:cs typeface="+mn-cs"/>
              </a:rPr>
              <a:t>Unrealistic for $90K to be allocated to transportation benefit</a:t>
            </a:r>
          </a:p>
        </p:txBody>
      </p:sp>
      <p:sp>
        <p:nvSpPr>
          <p:cNvPr id="15" name="TextBox 14">
            <a:extLst>
              <a:ext uri="{FF2B5EF4-FFF2-40B4-BE49-F238E27FC236}">
                <a16:creationId xmlns:a16="http://schemas.microsoft.com/office/drawing/2014/main" id="{C345C188-3418-9385-7522-0C6257AA8521}"/>
              </a:ext>
            </a:extLst>
          </p:cNvPr>
          <p:cNvSpPr txBox="1"/>
          <p:nvPr/>
        </p:nvSpPr>
        <p:spPr>
          <a:xfrm>
            <a:off x="334963" y="2624018"/>
            <a:ext cx="94091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Greedy approach – provide most benefit to highest performer</a:t>
            </a:r>
          </a:p>
        </p:txBody>
      </p:sp>
      <p:sp>
        <p:nvSpPr>
          <p:cNvPr id="17" name="Rectangle 16">
            <a:extLst>
              <a:ext uri="{FF2B5EF4-FFF2-40B4-BE49-F238E27FC236}">
                <a16:creationId xmlns:a16="http://schemas.microsoft.com/office/drawing/2014/main" id="{DB37F02A-BA16-73FA-9EAE-648A08BE4FED}"/>
              </a:ext>
            </a:extLst>
          </p:cNvPr>
          <p:cNvSpPr/>
          <p:nvPr/>
        </p:nvSpPr>
        <p:spPr>
          <a:xfrm>
            <a:off x="9467850" y="5343525"/>
            <a:ext cx="624113" cy="104274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FC2C7AB-9D30-60BC-CC3E-A288A1F80418}"/>
                  </a:ext>
                </a:extLst>
              </p:cNvPr>
              <p:cNvSpPr txBox="1"/>
              <p:nvPr/>
            </p:nvSpPr>
            <p:spPr>
              <a:xfrm>
                <a:off x="5118998" y="1044337"/>
                <a:ext cx="4727809" cy="508473"/>
              </a:xfrm>
              <a:prstGeom prst="rect">
                <a:avLst/>
              </a:prstGeom>
              <a:noFill/>
              <a:ln>
                <a:solidFill>
                  <a:srgbClr val="215F9A"/>
                </a:solidFill>
              </a:ln>
            </p:spPr>
            <p:txBody>
              <a:bodyPr wrap="square">
                <a:spAutoFit/>
              </a:bodyPr>
              <a:lstStyle/>
              <a:p>
                <a14:m>
                  <m:oMath xmlns:m="http://schemas.openxmlformats.org/officeDocument/2006/math">
                    <m:f>
                      <m:fPr>
                        <m:ctrlP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𝑷𝒆𝒓𝒇𝒐𝒓𝒎𝒂𝒏𝒄𝒆</m:t>
                        </m:r>
                      </m:num>
                      <m:den>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𝑪𝒐𝒔𝒕</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en>
                    </m:f>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𝟒𝟒𝟐𝟓</m:t>
                        </m:r>
                      </m:num>
                      <m:den>
                        <m:r>
                          <a:rPr lang="en-SG" b="1" i="1">
                            <a:solidFill>
                              <a:prstClr val="black"/>
                            </a:solidFill>
                            <a:latin typeface="Cambria Math" panose="02040503050406030204" pitchFamily="18" charset="0"/>
                          </a:rPr>
                          <m:t>𝟗𝟎𝟎𝟗𝟒𝟑</m:t>
                        </m:r>
                      </m:den>
                    </m:f>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𝟎𝟎𝟒𝟗</m:t>
                    </m:r>
                  </m:oMath>
                </a14:m>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 per dollar</a:t>
                </a:r>
                <a:endParaRPr lang="en-SG"/>
              </a:p>
            </p:txBody>
          </p:sp>
        </mc:Choice>
        <mc:Fallback xmlns="">
          <p:sp>
            <p:nvSpPr>
              <p:cNvPr id="19" name="TextBox 18">
                <a:extLst>
                  <a:ext uri="{FF2B5EF4-FFF2-40B4-BE49-F238E27FC236}">
                    <a16:creationId xmlns:a16="http://schemas.microsoft.com/office/drawing/2014/main" id="{EFC2C7AB-9D30-60BC-CC3E-A288A1F80418}"/>
                  </a:ext>
                </a:extLst>
              </p:cNvPr>
              <p:cNvSpPr txBox="1">
                <a:spLocks noRot="1" noChangeAspect="1" noMove="1" noResize="1" noEditPoints="1" noAdjustHandles="1" noChangeArrowheads="1" noChangeShapeType="1" noTextEdit="1"/>
              </p:cNvSpPr>
              <p:nvPr/>
            </p:nvSpPr>
            <p:spPr>
              <a:xfrm>
                <a:off x="5118998" y="1044337"/>
                <a:ext cx="4727809" cy="508473"/>
              </a:xfrm>
              <a:prstGeom prst="rect">
                <a:avLst/>
              </a:prstGeom>
              <a:blipFill>
                <a:blip r:embed="rId4"/>
                <a:stretch>
                  <a:fillRect b="-5814"/>
                </a:stretch>
              </a:blipFill>
              <a:ln>
                <a:solidFill>
                  <a:srgbClr val="215F9A"/>
                </a:solidFill>
              </a:ln>
            </p:spPr>
            <p:txBody>
              <a:bodyPr/>
              <a:lstStyle/>
              <a:p>
                <a:r>
                  <a:rPr lang="en-US">
                    <a:noFill/>
                  </a:rPr>
                  <a:t> </a:t>
                </a:r>
              </a:p>
            </p:txBody>
          </p:sp>
        </mc:Fallback>
      </mc:AlternateContent>
    </p:spTree>
    <p:extLst>
      <p:ext uri="{BB962C8B-B14F-4D97-AF65-F5344CB8AC3E}">
        <p14:creationId xmlns:p14="http://schemas.microsoft.com/office/powerpoint/2010/main" val="1429860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Down 7">
            <a:extLst>
              <a:ext uri="{FF2B5EF4-FFF2-40B4-BE49-F238E27FC236}">
                <a16:creationId xmlns:a16="http://schemas.microsoft.com/office/drawing/2014/main" id="{8D988950-5098-4002-E3B0-5E148F3B1562}"/>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13">
            <a:extLst>
              <a:ext uri="{FF2B5EF4-FFF2-40B4-BE49-F238E27FC236}">
                <a16:creationId xmlns:a16="http://schemas.microsoft.com/office/drawing/2014/main" id="{13FA43EC-6B24-5F9B-A0D6-FF29202D0597}"/>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10" name="Rounded Rectangle 13">
            <a:extLst>
              <a:ext uri="{FF2B5EF4-FFF2-40B4-BE49-F238E27FC236}">
                <a16:creationId xmlns:a16="http://schemas.microsoft.com/office/drawing/2014/main" id="{4DBF163F-C7B8-CAE5-D283-D4561918A32E}"/>
              </a:ext>
            </a:extLst>
          </p:cNvPr>
          <p:cNvSpPr/>
          <p:nvPr/>
        </p:nvSpPr>
        <p:spPr>
          <a:xfrm>
            <a:off x="10091963" y="2998167"/>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11" name="Rounded Rectangle 13">
            <a:extLst>
              <a:ext uri="{FF2B5EF4-FFF2-40B4-BE49-F238E27FC236}">
                <a16:creationId xmlns:a16="http://schemas.microsoft.com/office/drawing/2014/main" id="{259EDC89-72DF-36EE-D986-9A59BC8CA57F}"/>
              </a:ext>
            </a:extLst>
          </p:cNvPr>
          <p:cNvSpPr/>
          <p:nvPr/>
        </p:nvSpPr>
        <p:spPr>
          <a:xfrm>
            <a:off x="10091963" y="4060205"/>
            <a:ext cx="1800000" cy="900000"/>
          </a:xfrm>
          <a:prstGeom prst="roundRect">
            <a:avLst>
              <a:gd name="adj" fmla="val 11417"/>
            </a:avLst>
          </a:prstGeom>
          <a:solidFill>
            <a:srgbClr val="215F9A"/>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2" name="Rounded Rectangle 13">
            <a:extLst>
              <a:ext uri="{FF2B5EF4-FFF2-40B4-BE49-F238E27FC236}">
                <a16:creationId xmlns:a16="http://schemas.microsoft.com/office/drawing/2014/main" id="{6CED798B-FDD7-1674-DA5E-03CD89407969}"/>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
        <p:nvSpPr>
          <p:cNvPr id="16" name="Title 1">
            <a:extLst>
              <a:ext uri="{FF2B5EF4-FFF2-40B4-BE49-F238E27FC236}">
                <a16:creationId xmlns:a16="http://schemas.microsoft.com/office/drawing/2014/main" id="{8ABEBB59-2118-77DD-D921-0B00495BA0A0}"/>
              </a:ext>
            </a:extLst>
          </p:cNvPr>
          <p:cNvSpPr>
            <a:spLocks noGrp="1"/>
          </p:cNvSpPr>
          <p:nvPr>
            <p:ph type="title"/>
          </p:nvPr>
        </p:nvSpPr>
        <p:spPr>
          <a:xfrm>
            <a:off x="334963" y="158975"/>
            <a:ext cx="10548257" cy="803050"/>
          </a:xfrm>
        </p:spPr>
        <p:txBody>
          <a:bodyPr>
            <a:normAutofit fontScale="90000"/>
          </a:bodyPr>
          <a:lstStyle/>
          <a:p>
            <a:r>
              <a:rPr lang="en-US" sz="3200"/>
              <a:t>HR Recommendation: Transportation Benefit based on performance for R&amp;D Employees </a:t>
            </a:r>
          </a:p>
        </p:txBody>
      </p:sp>
      <p:sp>
        <p:nvSpPr>
          <p:cNvPr id="23" name="TextBox 22">
            <a:extLst>
              <a:ext uri="{FF2B5EF4-FFF2-40B4-BE49-F238E27FC236}">
                <a16:creationId xmlns:a16="http://schemas.microsoft.com/office/drawing/2014/main" id="{A32409D2-F2FE-CC2C-7808-594CF27305DF}"/>
              </a:ext>
            </a:extLst>
          </p:cNvPr>
          <p:cNvSpPr txBox="1"/>
          <p:nvPr/>
        </p:nvSpPr>
        <p:spPr>
          <a:xfrm>
            <a:off x="300037" y="1102933"/>
            <a:ext cx="9791926" cy="203132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Scenario 2: Budget Constraint</a:t>
            </a:r>
          </a:p>
          <a:p>
            <a:pPr marR="0" lvl="0" algn="l"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a:ln>
                <a:noFill/>
              </a:ln>
              <a:solidFill>
                <a:prstClr val="black"/>
              </a:solidFill>
              <a:effectLst/>
              <a:uLnTx/>
              <a:uFillTx/>
              <a:latin typeface="Aptos" panose="020B00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800" i="0" u="none" strike="noStrike" kern="1200" cap="none" spc="0" normalizeH="0" baseline="0" noProof="0">
                <a:ln>
                  <a:noFill/>
                </a:ln>
                <a:solidFill>
                  <a:prstClr val="black"/>
                </a:solidFill>
                <a:effectLst/>
                <a:uLnTx/>
                <a:uFillTx/>
                <a:latin typeface="Aptos" panose="020B0004020202020204"/>
                <a:ea typeface="+mn-ea"/>
                <a:cs typeface="+mn-cs"/>
              </a:rPr>
              <a:t>Constraints and Assumptions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Budget can be set at $X </a:t>
            </a:r>
            <a:r>
              <a:rPr lang="en-US">
                <a:solidFill>
                  <a:prstClr val="black"/>
                </a:solidFill>
                <a:latin typeface="Aptos" panose="020B0004020202020204"/>
                <a:sym typeface="Wingdings" panose="05000000000000000000" pitchFamily="2" charset="2"/>
              </a:rPr>
              <a:t> </a:t>
            </a:r>
            <a:r>
              <a:rPr lang="en-US" b="1">
                <a:solidFill>
                  <a:prstClr val="black"/>
                </a:solidFill>
                <a:highlight>
                  <a:srgbClr val="FFFF99"/>
                </a:highlight>
                <a:latin typeface="Aptos" panose="020B0004020202020204"/>
                <a:sym typeface="Wingdings" panose="05000000000000000000" pitchFamily="2" charset="2"/>
              </a:rPr>
              <a:t>$9000</a:t>
            </a:r>
            <a:endParaRPr lang="en-US" b="1">
              <a:solidFill>
                <a:prstClr val="black"/>
              </a:solidFill>
              <a:highlight>
                <a:srgbClr val="FFFF99"/>
              </a:highlight>
              <a:latin typeface="Aptos" panose="020B00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Maximum </a:t>
            </a:r>
            <a:r>
              <a:rPr lang="en-US">
                <a:solidFill>
                  <a:prstClr val="black"/>
                </a:solidFill>
                <a:latin typeface="Aptos" panose="020B0004020202020204"/>
              </a:rPr>
              <a:t>amount of performance improvement for employee </a:t>
            </a:r>
            <a:r>
              <a:rPr lang="en-US">
                <a:solidFill>
                  <a:prstClr val="black"/>
                </a:solidFill>
                <a:latin typeface="Aptos" panose="020B0004020202020204"/>
                <a:sym typeface="Wingdings" panose="05000000000000000000" pitchFamily="2" charset="2"/>
              </a:rPr>
              <a:t> </a:t>
            </a:r>
            <a:r>
              <a:rPr lang="en-US" b="1">
                <a:solidFill>
                  <a:prstClr val="black"/>
                </a:solidFill>
                <a:latin typeface="Aptos" panose="020B0004020202020204"/>
                <a:sym typeface="Wingdings" panose="05000000000000000000" pitchFamily="2" charset="2"/>
              </a:rPr>
              <a:t>3</a:t>
            </a:r>
            <a:endParaRPr lang="en-US" b="1">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Aptos" panose="020B0004020202020204"/>
            </a:endParaRPr>
          </a:p>
        </p:txBody>
      </p:sp>
      <p:sp>
        <p:nvSpPr>
          <p:cNvPr id="15" name="TextBox 14">
            <a:extLst>
              <a:ext uri="{FF2B5EF4-FFF2-40B4-BE49-F238E27FC236}">
                <a16:creationId xmlns:a16="http://schemas.microsoft.com/office/drawing/2014/main" id="{C345C188-3418-9385-7522-0C6257AA8521}"/>
              </a:ext>
            </a:extLst>
          </p:cNvPr>
          <p:cNvSpPr txBox="1"/>
          <p:nvPr/>
        </p:nvSpPr>
        <p:spPr>
          <a:xfrm>
            <a:off x="334963" y="2741178"/>
            <a:ext cx="94091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Greedy approach – provide most benefit to highest performer</a:t>
            </a:r>
          </a:p>
        </p:txBody>
      </p:sp>
      <p:pic>
        <p:nvPicPr>
          <p:cNvPr id="4" name="Picture 3">
            <a:extLst>
              <a:ext uri="{FF2B5EF4-FFF2-40B4-BE49-F238E27FC236}">
                <a16:creationId xmlns:a16="http://schemas.microsoft.com/office/drawing/2014/main" id="{34228ABE-27E3-7D02-9904-A7ABDEFE000D}"/>
              </a:ext>
            </a:extLst>
          </p:cNvPr>
          <p:cNvPicPr>
            <a:picLocks noChangeAspect="1"/>
          </p:cNvPicPr>
          <p:nvPr/>
        </p:nvPicPr>
        <p:blipFill>
          <a:blip r:embed="rId5"/>
          <a:stretch>
            <a:fillRect/>
          </a:stretch>
        </p:blipFill>
        <p:spPr>
          <a:xfrm>
            <a:off x="6118791" y="4119369"/>
            <a:ext cx="3728016" cy="242124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DB30A4-CFE9-BEEC-A702-BA3EEF779A39}"/>
                  </a:ext>
                </a:extLst>
              </p:cNvPr>
              <p:cNvSpPr txBox="1"/>
              <p:nvPr/>
            </p:nvSpPr>
            <p:spPr>
              <a:xfrm>
                <a:off x="334963" y="2858836"/>
                <a:ext cx="6096000" cy="3681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Pseudo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While employee new performance – old performance is lesser than the </a:t>
                </a:r>
                <a:r>
                  <a:rPr kumimoji="0" lang="en-US" sz="1800" b="0" i="0" u="none" strike="noStrike" kern="1200" cap="none" spc="0" normalizeH="0" baseline="0" noProof="0">
                    <a:ln>
                      <a:noFill/>
                    </a:ln>
                    <a:solidFill>
                      <a:prstClr val="black"/>
                    </a:solidFill>
                    <a:effectLst/>
                    <a:highlight>
                      <a:srgbClr val="FFFF99"/>
                    </a:highlight>
                    <a:uLnTx/>
                    <a:uFillTx/>
                    <a:latin typeface="Aptos" panose="020B0004020202020204"/>
                    <a:ea typeface="+mn-ea"/>
                    <a:cs typeface="+mn-cs"/>
                  </a:rPr>
                  <a:t>cap of 3 </a:t>
                </a: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and </a:t>
                </a:r>
                <a:r>
                  <a:rPr kumimoji="0" lang="en-US" sz="1800" b="0" i="0" u="none" strike="noStrike" kern="1200" cap="none" spc="0" normalizeH="0" baseline="0" noProof="0">
                    <a:ln>
                      <a:noFill/>
                    </a:ln>
                    <a:solidFill>
                      <a:prstClr val="black"/>
                    </a:solidFill>
                    <a:effectLst/>
                    <a:highlight>
                      <a:srgbClr val="FFFF99"/>
                    </a:highlight>
                    <a:uLnTx/>
                    <a:uFillTx/>
                    <a:latin typeface="Aptos" panose="020B0004020202020204"/>
                    <a:ea typeface="+mn-ea"/>
                    <a:cs typeface="+mn-cs"/>
                  </a:rPr>
                  <a:t>budget is &gt; 0</a:t>
                </a: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 </a:t>
                </a:r>
                <a:r>
                  <a:rPr kumimoji="0" lang="en-US" sz="1800" b="0" i="0" u="none" strike="noStrike" kern="1200" cap="none" spc="0" normalizeH="0" baseline="0" noProof="0">
                    <a:ln>
                      <a:noFill/>
                    </a:ln>
                    <a:solidFill>
                      <a:prstClr val="black"/>
                    </a:solidFill>
                    <a:effectLst/>
                    <a:highlight>
                      <a:srgbClr val="FFFF99"/>
                    </a:highlight>
                    <a:uLnTx/>
                    <a:uFillTx/>
                    <a:latin typeface="Aptos" panose="020B0004020202020204"/>
                    <a:ea typeface="+mn-ea"/>
                    <a:cs typeface="+mn-cs"/>
                  </a:rPr>
                  <a:t>give a dollar to the employee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Move to next employee in line once abovementioned conditions does not hold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Total budget distributed: $9000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ptos" panose="020B0004020202020204"/>
                  </a:rPr>
                  <a:t>Total improvement in performance: 599.82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0B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𝑷𝒆𝒓𝒇𝒐𝒓𝒎𝒂𝒏𝒄𝒆</m:t>
                        </m:r>
                      </m:num>
                      <m:den>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𝑪𝒐𝒔𝒕</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en>
                    </m:f>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𝟓𝟗𝟗</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𝟖𝟐</m:t>
                        </m:r>
                      </m:num>
                      <m:den>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𝟗𝟎𝟎𝟎</m:t>
                        </m:r>
                      </m:den>
                    </m:f>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SG"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𝟎𝟔𝟕</m:t>
                    </m:r>
                  </m:oMath>
                </a14:m>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 per dollar</a:t>
                </a:r>
              </a:p>
            </p:txBody>
          </p:sp>
        </mc:Choice>
        <mc:Fallback xmlns="">
          <p:sp>
            <p:nvSpPr>
              <p:cNvPr id="5" name="TextBox 4">
                <a:extLst>
                  <a:ext uri="{FF2B5EF4-FFF2-40B4-BE49-F238E27FC236}">
                    <a16:creationId xmlns:a16="http://schemas.microsoft.com/office/drawing/2014/main" id="{5ADB30A4-CFE9-BEEC-A702-BA3EEF779A39}"/>
                  </a:ext>
                </a:extLst>
              </p:cNvPr>
              <p:cNvSpPr txBox="1">
                <a:spLocks noRot="1" noChangeAspect="1" noMove="1" noResize="1" noEditPoints="1" noAdjustHandles="1" noChangeArrowheads="1" noChangeShapeType="1" noTextEdit="1"/>
              </p:cNvSpPr>
              <p:nvPr/>
            </p:nvSpPr>
            <p:spPr>
              <a:xfrm>
                <a:off x="334963" y="2858836"/>
                <a:ext cx="6096000" cy="3681777"/>
              </a:xfrm>
              <a:prstGeom prst="rect">
                <a:avLst/>
              </a:prstGeom>
              <a:blipFill>
                <a:blip r:embed="rId6"/>
                <a:stretch>
                  <a:fillRect l="-9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D5F097B-AB60-6010-A089-3D96EEF1FAC7}"/>
              </a:ext>
            </a:extLst>
          </p:cNvPr>
          <p:cNvSpPr/>
          <p:nvPr/>
        </p:nvSpPr>
        <p:spPr>
          <a:xfrm>
            <a:off x="9432018" y="5497866"/>
            <a:ext cx="624113" cy="104274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394CCBF4-EAE0-AFBB-CC7E-347AEBBDCB04}"/>
              </a:ext>
            </a:extLst>
          </p:cNvPr>
          <p:cNvSpPr/>
          <p:nvPr/>
        </p:nvSpPr>
        <p:spPr>
          <a:xfrm>
            <a:off x="334963" y="5755067"/>
            <a:ext cx="4522787" cy="660085"/>
          </a:xfrm>
          <a:prstGeom prst="rect">
            <a:avLst/>
          </a:prstGeom>
          <a:noFill/>
          <a:ln>
            <a:solidFill>
              <a:srgbClr val="215F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1" name="Audio 30">
            <a:extLst>
              <a:ext uri="{FF2B5EF4-FFF2-40B4-BE49-F238E27FC236}">
                <a16:creationId xmlns:a16="http://schemas.microsoft.com/office/drawing/2014/main" id="{EB6F256C-BB9B-48CA-A8B7-647431B2F5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82700851"/>
      </p:ext>
    </p:extLst>
  </p:cSld>
  <p:clrMapOvr>
    <a:masterClrMapping/>
  </p:clrMapOvr>
  <mc:AlternateContent xmlns:mc="http://schemas.openxmlformats.org/markup-compatibility/2006" xmlns:p14="http://schemas.microsoft.com/office/powerpoint/2010/main">
    <mc:Choice Requires="p14">
      <p:transition spd="slow" p14:dur="2000" advTm="14219"/>
    </mc:Choice>
    <mc:Fallback xmlns="">
      <p:transition spd="slow" advTm="14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Down 7">
            <a:extLst>
              <a:ext uri="{FF2B5EF4-FFF2-40B4-BE49-F238E27FC236}">
                <a16:creationId xmlns:a16="http://schemas.microsoft.com/office/drawing/2014/main" id="{8D988950-5098-4002-E3B0-5E148F3B1562}"/>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13">
            <a:extLst>
              <a:ext uri="{FF2B5EF4-FFF2-40B4-BE49-F238E27FC236}">
                <a16:creationId xmlns:a16="http://schemas.microsoft.com/office/drawing/2014/main" id="{13FA43EC-6B24-5F9B-A0D6-FF29202D0597}"/>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10" name="Rounded Rectangle 13">
            <a:extLst>
              <a:ext uri="{FF2B5EF4-FFF2-40B4-BE49-F238E27FC236}">
                <a16:creationId xmlns:a16="http://schemas.microsoft.com/office/drawing/2014/main" id="{4DBF163F-C7B8-CAE5-D283-D4561918A32E}"/>
              </a:ext>
            </a:extLst>
          </p:cNvPr>
          <p:cNvSpPr/>
          <p:nvPr/>
        </p:nvSpPr>
        <p:spPr>
          <a:xfrm>
            <a:off x="10091963" y="2998167"/>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11" name="Rounded Rectangle 13">
            <a:extLst>
              <a:ext uri="{FF2B5EF4-FFF2-40B4-BE49-F238E27FC236}">
                <a16:creationId xmlns:a16="http://schemas.microsoft.com/office/drawing/2014/main" id="{259EDC89-72DF-36EE-D986-9A59BC8CA57F}"/>
              </a:ext>
            </a:extLst>
          </p:cNvPr>
          <p:cNvSpPr/>
          <p:nvPr/>
        </p:nvSpPr>
        <p:spPr>
          <a:xfrm>
            <a:off x="10091963" y="4060205"/>
            <a:ext cx="1800000" cy="900000"/>
          </a:xfrm>
          <a:prstGeom prst="roundRect">
            <a:avLst>
              <a:gd name="adj" fmla="val 11417"/>
            </a:avLst>
          </a:prstGeom>
          <a:solidFill>
            <a:srgbClr val="215F9A"/>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2" name="Rounded Rectangle 13">
            <a:extLst>
              <a:ext uri="{FF2B5EF4-FFF2-40B4-BE49-F238E27FC236}">
                <a16:creationId xmlns:a16="http://schemas.microsoft.com/office/drawing/2014/main" id="{6CED798B-FDD7-1674-DA5E-03CD89407969}"/>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
        <p:nvSpPr>
          <p:cNvPr id="16" name="Title 1">
            <a:extLst>
              <a:ext uri="{FF2B5EF4-FFF2-40B4-BE49-F238E27FC236}">
                <a16:creationId xmlns:a16="http://schemas.microsoft.com/office/drawing/2014/main" id="{8ABEBB59-2118-77DD-D921-0B00495BA0A0}"/>
              </a:ext>
            </a:extLst>
          </p:cNvPr>
          <p:cNvSpPr>
            <a:spLocks noGrp="1"/>
          </p:cNvSpPr>
          <p:nvPr>
            <p:ph type="title"/>
          </p:nvPr>
        </p:nvSpPr>
        <p:spPr>
          <a:xfrm>
            <a:off x="334963" y="158975"/>
            <a:ext cx="10548257" cy="803050"/>
          </a:xfrm>
        </p:spPr>
        <p:txBody>
          <a:bodyPr>
            <a:normAutofit fontScale="90000"/>
          </a:bodyPr>
          <a:lstStyle/>
          <a:p>
            <a:r>
              <a:rPr lang="en-US" sz="3200"/>
              <a:t>HR Recommendation: Transportation Benefit based on performance for R&amp;D Employees </a:t>
            </a:r>
          </a:p>
        </p:txBody>
      </p:sp>
      <p:sp>
        <p:nvSpPr>
          <p:cNvPr id="15" name="TextBox 14">
            <a:extLst>
              <a:ext uri="{FF2B5EF4-FFF2-40B4-BE49-F238E27FC236}">
                <a16:creationId xmlns:a16="http://schemas.microsoft.com/office/drawing/2014/main" id="{C345C188-3418-9385-7522-0C6257AA8521}"/>
              </a:ext>
            </a:extLst>
          </p:cNvPr>
          <p:cNvSpPr txBox="1"/>
          <p:nvPr/>
        </p:nvSpPr>
        <p:spPr>
          <a:xfrm>
            <a:off x="334963" y="984495"/>
            <a:ext cx="9409112" cy="1477328"/>
          </a:xfrm>
          <a:prstGeom prst="rect">
            <a:avLst/>
          </a:prstGeom>
          <a:noFill/>
        </p:spPr>
        <p:txBody>
          <a:bodyPr wrap="square">
            <a:spAutoFit/>
          </a:bodyPr>
          <a:lstStyle/>
          <a:p>
            <a:pPr>
              <a:defRPr/>
            </a:pPr>
            <a:r>
              <a:rPr lang="en-US" b="1">
                <a:solidFill>
                  <a:prstClr val="black"/>
                </a:solidFill>
                <a:latin typeface="Aptos" panose="020B0004020202020204"/>
              </a:rPr>
              <a:t>Limitations of </a:t>
            </a: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Greedy approach:</a:t>
            </a:r>
          </a:p>
          <a:p>
            <a:pPr marL="342900" indent="-342900">
              <a:buFont typeface="+mj-lt"/>
              <a:buAutoNum type="arabicPeriod"/>
              <a:defRPr/>
            </a:pPr>
            <a:r>
              <a:rPr kumimoji="0" lang="en-US" sz="1800" i="0" u="none" strike="noStrike" kern="1200" cap="none" spc="0" normalizeH="0" baseline="0" noProof="0">
                <a:ln>
                  <a:noFill/>
                </a:ln>
                <a:solidFill>
                  <a:prstClr val="black"/>
                </a:solidFill>
                <a:effectLst/>
                <a:uLnTx/>
                <a:uFillTx/>
                <a:latin typeface="Aptos" panose="020B0004020202020204"/>
                <a:ea typeface="+mn-ea"/>
                <a:cs typeface="+mn-cs"/>
              </a:rPr>
              <a:t>Low performers have most room to grow, hence most amount allocated</a:t>
            </a:r>
          </a:p>
          <a:p>
            <a:pPr marL="342900" indent="-342900">
              <a:buFont typeface="+mj-lt"/>
              <a:buAutoNum type="arabicPeriod"/>
              <a:defRPr/>
            </a:pPr>
            <a:r>
              <a:rPr lang="en-US">
                <a:solidFill>
                  <a:prstClr val="black"/>
                </a:solidFill>
                <a:latin typeface="Aptos" panose="020B0004020202020204"/>
              </a:rPr>
              <a:t>Does not account for law of diminishing marginal returns</a:t>
            </a:r>
            <a:r>
              <a:rPr kumimoji="0" lang="en-US" sz="1800" i="0" u="none" strike="noStrike" kern="1200" cap="none" spc="0" normalizeH="0" baseline="0" noProof="0">
                <a:ln>
                  <a:noFill/>
                </a:ln>
                <a:solidFill>
                  <a:prstClr val="black"/>
                </a:solidFill>
                <a:effectLst/>
                <a:uLnTx/>
                <a:uFillTx/>
                <a:latin typeface="Aptos" panose="020B0004020202020204"/>
                <a:ea typeface="+mn-ea"/>
                <a:cs typeface="+mn-cs"/>
              </a:rPr>
              <a:t> – every $1 given to same employee will achieve lesser improvement of performance than previous $1</a:t>
            </a:r>
          </a:p>
          <a:p>
            <a:pPr marL="342900" indent="-342900">
              <a:buFont typeface="+mj-lt"/>
              <a:buAutoNum type="arabicPeriod"/>
              <a:defRPr/>
            </a:pPr>
            <a:r>
              <a:rPr lang="en-US">
                <a:solidFill>
                  <a:prstClr val="black"/>
                </a:solidFill>
                <a:latin typeface="Aptos" panose="020B0004020202020204"/>
              </a:rPr>
              <a:t>Brute force approach </a:t>
            </a:r>
            <a:endParaRPr kumimoji="0" lang="en-US" sz="180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5" name="TextBox 4">
            <a:extLst>
              <a:ext uri="{FF2B5EF4-FFF2-40B4-BE49-F238E27FC236}">
                <a16:creationId xmlns:a16="http://schemas.microsoft.com/office/drawing/2014/main" id="{5ADB30A4-CFE9-BEEC-A702-BA3EEF779A39}"/>
              </a:ext>
            </a:extLst>
          </p:cNvPr>
          <p:cNvSpPr txBox="1"/>
          <p:nvPr/>
        </p:nvSpPr>
        <p:spPr>
          <a:xfrm>
            <a:off x="4244195" y="3738562"/>
            <a:ext cx="5721753"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Pseudo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While employee new performance – old performance is lesser than the </a:t>
            </a:r>
            <a:r>
              <a:rPr kumimoji="0" lang="en-US" sz="1800" b="0" i="0" u="none" strike="noStrike" kern="1200" cap="none" spc="0" normalizeH="0" baseline="0" noProof="0">
                <a:ln>
                  <a:noFill/>
                </a:ln>
                <a:solidFill>
                  <a:prstClr val="black"/>
                </a:solidFill>
                <a:effectLst/>
                <a:highlight>
                  <a:srgbClr val="FFFF99"/>
                </a:highlight>
                <a:uLnTx/>
                <a:uFillTx/>
                <a:latin typeface="Aptos" panose="020B0004020202020204"/>
                <a:ea typeface="+mn-ea"/>
                <a:cs typeface="+mn-cs"/>
              </a:rPr>
              <a:t>cap of 3 </a:t>
            </a: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and </a:t>
            </a:r>
            <a:r>
              <a:rPr kumimoji="0" lang="en-US" sz="1800" b="0" i="0" u="none" strike="noStrike" kern="1200" cap="none" spc="0" normalizeH="0" baseline="0" noProof="0">
                <a:ln>
                  <a:noFill/>
                </a:ln>
                <a:solidFill>
                  <a:prstClr val="black"/>
                </a:solidFill>
                <a:effectLst/>
                <a:highlight>
                  <a:srgbClr val="FFFF99"/>
                </a:highlight>
                <a:uLnTx/>
                <a:uFillTx/>
                <a:latin typeface="Aptos" panose="020B0004020202020204"/>
                <a:ea typeface="+mn-ea"/>
                <a:cs typeface="+mn-cs"/>
              </a:rPr>
              <a:t>budget is &gt; 0</a:t>
            </a: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 give a dollar to the employee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highlight>
                  <a:srgbClr val="FFFF99"/>
                </a:highlight>
                <a:latin typeface="Aptos" panose="020B0004020202020204"/>
              </a:rPr>
              <a:t>Identify the next best employee with highest potential improvement in performance based on degradation factor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After every dollar allocated to employee, factor improvement will reduce by degradation factor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Iterate </a:t>
            </a:r>
            <a:r>
              <a:rPr lang="en-US">
                <a:solidFill>
                  <a:prstClr val="black"/>
                </a:solidFill>
                <a:latin typeface="Aptos" panose="020B0004020202020204"/>
              </a:rPr>
              <a:t>until budget $X is allocated </a:t>
            </a: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2" name="TextBox 1">
            <a:extLst>
              <a:ext uri="{FF2B5EF4-FFF2-40B4-BE49-F238E27FC236}">
                <a16:creationId xmlns:a16="http://schemas.microsoft.com/office/drawing/2014/main" id="{4AD37A88-CC2C-3352-77BB-4C88E1E835F8}"/>
              </a:ext>
            </a:extLst>
          </p:cNvPr>
          <p:cNvSpPr txBox="1"/>
          <p:nvPr/>
        </p:nvSpPr>
        <p:spPr>
          <a:xfrm>
            <a:off x="334963" y="2456587"/>
            <a:ext cx="9250279" cy="1200329"/>
          </a:xfrm>
          <a:prstGeom prst="rect">
            <a:avLst/>
          </a:prstGeom>
          <a:noFill/>
        </p:spPr>
        <p:txBody>
          <a:bodyPr wrap="square">
            <a:spAutoFit/>
          </a:bodyPr>
          <a:lstStyle/>
          <a:p>
            <a:pPr>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Maximal approach – provide benefit based on next highest improvement in performance</a:t>
            </a:r>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a:ln>
                  <a:noFill/>
                </a:ln>
                <a:solidFill>
                  <a:prstClr val="black"/>
                </a:solidFill>
                <a:effectLst/>
                <a:uLnTx/>
                <a:uFillTx/>
                <a:latin typeface="Aptos" panose="020B0004020202020204"/>
                <a:ea typeface="+mn-ea"/>
                <a:cs typeface="+mn-cs"/>
              </a:rPr>
              <a:t>Constraints and Assumptions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Aptos" panose="020B0004020202020204"/>
              </a:rPr>
              <a:t>Budget can be set at $X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Maximum </a:t>
            </a:r>
            <a:r>
              <a:rPr lang="en-US">
                <a:solidFill>
                  <a:prstClr val="black"/>
                </a:solidFill>
                <a:latin typeface="Aptos" panose="020B0004020202020204"/>
              </a:rPr>
              <a:t>amount of performance improvement for employee </a:t>
            </a:r>
            <a:r>
              <a:rPr lang="en-US">
                <a:solidFill>
                  <a:prstClr val="black"/>
                </a:solidFill>
                <a:latin typeface="Aptos" panose="020B0004020202020204"/>
                <a:sym typeface="Wingdings" panose="05000000000000000000" pitchFamily="2" charset="2"/>
              </a:rPr>
              <a:t> 3</a:t>
            </a:r>
            <a:endParaRPr lang="en-US">
              <a:solidFill>
                <a:prstClr val="black"/>
              </a:solidFill>
              <a:latin typeface="Aptos" panose="020B0004020202020204"/>
            </a:endParaRPr>
          </a:p>
        </p:txBody>
      </p:sp>
      <p:grpSp>
        <p:nvGrpSpPr>
          <p:cNvPr id="25" name="Group 24">
            <a:extLst>
              <a:ext uri="{FF2B5EF4-FFF2-40B4-BE49-F238E27FC236}">
                <a16:creationId xmlns:a16="http://schemas.microsoft.com/office/drawing/2014/main" id="{ED725481-C63A-82D2-52AF-9D40A1D8B700}"/>
              </a:ext>
            </a:extLst>
          </p:cNvPr>
          <p:cNvGrpSpPr/>
          <p:nvPr/>
        </p:nvGrpSpPr>
        <p:grpSpPr>
          <a:xfrm>
            <a:off x="300037" y="4333996"/>
            <a:ext cx="7126921" cy="1791557"/>
            <a:chOff x="290733" y="4451852"/>
            <a:chExt cx="7126921" cy="1791557"/>
          </a:xfrm>
        </p:grpSpPr>
        <p:pic>
          <p:nvPicPr>
            <p:cNvPr id="17" name="Picture 16">
              <a:extLst>
                <a:ext uri="{FF2B5EF4-FFF2-40B4-BE49-F238E27FC236}">
                  <a16:creationId xmlns:a16="http://schemas.microsoft.com/office/drawing/2014/main" id="{5189CA12-F659-0EF2-C6D6-2DE2399C99FF}"/>
                </a:ext>
              </a:extLst>
            </p:cNvPr>
            <p:cNvPicPr>
              <a:picLocks noChangeAspect="1"/>
            </p:cNvPicPr>
            <p:nvPr/>
          </p:nvPicPr>
          <p:blipFill>
            <a:blip r:embed="rId5"/>
            <a:stretch>
              <a:fillRect/>
            </a:stretch>
          </p:blipFill>
          <p:spPr>
            <a:xfrm>
              <a:off x="290733" y="4451852"/>
              <a:ext cx="1912257" cy="547957"/>
            </a:xfrm>
            <a:prstGeom prst="rect">
              <a:avLst/>
            </a:prstGeom>
          </p:spPr>
        </p:pic>
        <p:pic>
          <p:nvPicPr>
            <p:cNvPr id="18" name="Picture 17">
              <a:extLst>
                <a:ext uri="{FF2B5EF4-FFF2-40B4-BE49-F238E27FC236}">
                  <a16:creationId xmlns:a16="http://schemas.microsoft.com/office/drawing/2014/main" id="{BA45AC1F-793A-0C18-44C5-AE37E1B368E0}"/>
                </a:ext>
              </a:extLst>
            </p:cNvPr>
            <p:cNvPicPr>
              <a:picLocks noChangeAspect="1"/>
            </p:cNvPicPr>
            <p:nvPr/>
          </p:nvPicPr>
          <p:blipFill rotWithShape="1">
            <a:blip r:embed="rId5"/>
            <a:srcRect r="65666"/>
            <a:stretch/>
          </p:blipFill>
          <p:spPr>
            <a:xfrm>
              <a:off x="313915" y="4899935"/>
              <a:ext cx="656545" cy="547957"/>
            </a:xfrm>
            <a:prstGeom prst="rect">
              <a:avLst/>
            </a:prstGeom>
          </p:spPr>
        </p:pic>
        <p:sp>
          <p:nvSpPr>
            <p:cNvPr id="19" name="TextBox 18">
              <a:extLst>
                <a:ext uri="{FF2B5EF4-FFF2-40B4-BE49-F238E27FC236}">
                  <a16:creationId xmlns:a16="http://schemas.microsoft.com/office/drawing/2014/main" id="{CC971750-5C94-256B-D15E-ACDC4202F8C9}"/>
                </a:ext>
              </a:extLst>
            </p:cNvPr>
            <p:cNvSpPr txBox="1"/>
            <p:nvPr/>
          </p:nvSpPr>
          <p:spPr>
            <a:xfrm>
              <a:off x="913975" y="5083943"/>
              <a:ext cx="6503679" cy="261610"/>
            </a:xfrm>
            <a:prstGeom prst="rect">
              <a:avLst/>
            </a:prstGeom>
            <a:noFill/>
          </p:spPr>
          <p:txBody>
            <a:bodyPr wrap="square">
              <a:spAutoFit/>
            </a:bodyPr>
            <a:lstStyle/>
            <a:p>
              <a:r>
                <a:rPr lang="en-SG" sz="1100"/>
                <a:t>Is the factor for performance improvement at time t</a:t>
              </a:r>
            </a:p>
          </p:txBody>
        </p:sp>
        <p:pic>
          <p:nvPicPr>
            <p:cNvPr id="20" name="Picture 19">
              <a:extLst>
                <a:ext uri="{FF2B5EF4-FFF2-40B4-BE49-F238E27FC236}">
                  <a16:creationId xmlns:a16="http://schemas.microsoft.com/office/drawing/2014/main" id="{870A092C-7A56-2EB8-F89B-6625AEC53C98}"/>
                </a:ext>
              </a:extLst>
            </p:cNvPr>
            <p:cNvPicPr>
              <a:picLocks noChangeAspect="1"/>
            </p:cNvPicPr>
            <p:nvPr/>
          </p:nvPicPr>
          <p:blipFill rotWithShape="1">
            <a:blip r:embed="rId5"/>
            <a:srcRect l="46513" t="18676" r="39006" b="1"/>
            <a:stretch/>
          </p:blipFill>
          <p:spPr>
            <a:xfrm>
              <a:off x="503735" y="5427384"/>
              <a:ext cx="276905" cy="445618"/>
            </a:xfrm>
            <a:prstGeom prst="rect">
              <a:avLst/>
            </a:prstGeom>
          </p:spPr>
        </p:pic>
        <p:sp>
          <p:nvSpPr>
            <p:cNvPr id="21" name="TextBox 20">
              <a:extLst>
                <a:ext uri="{FF2B5EF4-FFF2-40B4-BE49-F238E27FC236}">
                  <a16:creationId xmlns:a16="http://schemas.microsoft.com/office/drawing/2014/main" id="{FC8C6B11-FE82-65F0-6D5D-8C22A9268340}"/>
                </a:ext>
              </a:extLst>
            </p:cNvPr>
            <p:cNvSpPr txBox="1"/>
            <p:nvPr/>
          </p:nvSpPr>
          <p:spPr>
            <a:xfrm>
              <a:off x="913975" y="5489959"/>
              <a:ext cx="6503679" cy="261610"/>
            </a:xfrm>
            <a:prstGeom prst="rect">
              <a:avLst/>
            </a:prstGeom>
            <a:noFill/>
          </p:spPr>
          <p:txBody>
            <a:bodyPr wrap="square">
              <a:spAutoFit/>
            </a:bodyPr>
            <a:lstStyle/>
            <a:p>
              <a:r>
                <a:rPr lang="en-SG" sz="1100"/>
                <a:t>Is the initial factor improvement for performance</a:t>
              </a:r>
            </a:p>
          </p:txBody>
        </p:sp>
        <p:pic>
          <p:nvPicPr>
            <p:cNvPr id="22" name="Picture 21">
              <a:extLst>
                <a:ext uri="{FF2B5EF4-FFF2-40B4-BE49-F238E27FC236}">
                  <a16:creationId xmlns:a16="http://schemas.microsoft.com/office/drawing/2014/main" id="{94F103D2-0756-BDB4-595B-C096CEB8990F}"/>
                </a:ext>
              </a:extLst>
            </p:cNvPr>
            <p:cNvPicPr>
              <a:picLocks noChangeAspect="1"/>
            </p:cNvPicPr>
            <p:nvPr/>
          </p:nvPicPr>
          <p:blipFill rotWithShape="1">
            <a:blip r:embed="rId5"/>
            <a:srcRect l="60226" t="18333" r="18620" b="8874"/>
            <a:stretch/>
          </p:blipFill>
          <p:spPr>
            <a:xfrm>
              <a:off x="439930" y="5844536"/>
              <a:ext cx="404515" cy="398873"/>
            </a:xfrm>
            <a:prstGeom prst="rect">
              <a:avLst/>
            </a:prstGeom>
          </p:spPr>
        </p:pic>
        <p:sp>
          <p:nvSpPr>
            <p:cNvPr id="24" name="TextBox 23">
              <a:extLst>
                <a:ext uri="{FF2B5EF4-FFF2-40B4-BE49-F238E27FC236}">
                  <a16:creationId xmlns:a16="http://schemas.microsoft.com/office/drawing/2014/main" id="{186C03AC-1806-5CED-1C96-BD8DAC6FA036}"/>
                </a:ext>
              </a:extLst>
            </p:cNvPr>
            <p:cNvSpPr txBox="1"/>
            <p:nvPr/>
          </p:nvSpPr>
          <p:spPr>
            <a:xfrm>
              <a:off x="913974" y="5895975"/>
              <a:ext cx="6503679" cy="261610"/>
            </a:xfrm>
            <a:prstGeom prst="rect">
              <a:avLst/>
            </a:prstGeom>
            <a:noFill/>
          </p:spPr>
          <p:txBody>
            <a:bodyPr wrap="square">
              <a:spAutoFit/>
            </a:bodyPr>
            <a:lstStyle/>
            <a:p>
              <a:r>
                <a:rPr lang="en-SG" sz="1100"/>
                <a:t>Lambda is the decay constant</a:t>
              </a:r>
            </a:p>
          </p:txBody>
        </p:sp>
      </p:grpSp>
      <p:sp>
        <p:nvSpPr>
          <p:cNvPr id="27" name="TextBox 26">
            <a:extLst>
              <a:ext uri="{FF2B5EF4-FFF2-40B4-BE49-F238E27FC236}">
                <a16:creationId xmlns:a16="http://schemas.microsoft.com/office/drawing/2014/main" id="{19EC4F62-9BDB-EC77-5CD9-37B733255D5A}"/>
              </a:ext>
            </a:extLst>
          </p:cNvPr>
          <p:cNvSpPr txBox="1"/>
          <p:nvPr/>
        </p:nvSpPr>
        <p:spPr>
          <a:xfrm>
            <a:off x="300037" y="3687665"/>
            <a:ext cx="3417221" cy="646331"/>
          </a:xfrm>
          <a:prstGeom prst="rect">
            <a:avLst/>
          </a:prstGeom>
          <a:noFill/>
        </p:spPr>
        <p:txBody>
          <a:bodyPr wrap="square">
            <a:spAutoFit/>
          </a:bodyPr>
          <a:lstStyle/>
          <a:p>
            <a:r>
              <a:rPr lang="en-US" b="1"/>
              <a:t>Introduce exponential decay: Degradation factor </a:t>
            </a:r>
          </a:p>
        </p:txBody>
      </p:sp>
      <p:pic>
        <p:nvPicPr>
          <p:cNvPr id="42" name="Audio 41">
            <a:extLst>
              <a:ext uri="{FF2B5EF4-FFF2-40B4-BE49-F238E27FC236}">
                <a16:creationId xmlns:a16="http://schemas.microsoft.com/office/drawing/2014/main" id="{65762AE4-A6D3-C22C-6266-77F086125A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51584620"/>
      </p:ext>
    </p:extLst>
  </p:cSld>
  <p:clrMapOvr>
    <a:masterClrMapping/>
  </p:clrMapOvr>
  <mc:AlternateContent xmlns:mc="http://schemas.openxmlformats.org/markup-compatibility/2006" xmlns:p14="http://schemas.microsoft.com/office/powerpoint/2010/main">
    <mc:Choice Requires="p14">
      <p:transition spd="slow" p14:dur="2000" advTm="3027"/>
    </mc:Choice>
    <mc:Fallback xmlns="">
      <p:transition spd="slow" advTm="3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7429F1-44B6-C0E4-2780-B50DFE78CAA8}"/>
              </a:ext>
            </a:extLst>
          </p:cNvPr>
          <p:cNvPicPr>
            <a:picLocks noChangeAspect="1"/>
          </p:cNvPicPr>
          <p:nvPr/>
        </p:nvPicPr>
        <p:blipFill rotWithShape="1">
          <a:blip r:embed="rId3"/>
          <a:srcRect l="5493" r="15548"/>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3D790-F93D-2762-4BA3-EE617000B976}"/>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4400"/>
              <a:t>Sub-objective 3: Improve Satisfaction Scores </a:t>
            </a:r>
            <a:br>
              <a:rPr lang="en-US" sz="4400"/>
            </a:br>
            <a:endParaRPr lang="en-US" sz="4400"/>
          </a:p>
        </p:txBody>
      </p:sp>
      <p:sp>
        <p:nvSpPr>
          <p:cNvPr id="4" name="Text Placeholder 2">
            <a:extLst>
              <a:ext uri="{FF2B5EF4-FFF2-40B4-BE49-F238E27FC236}">
                <a16:creationId xmlns:a16="http://schemas.microsoft.com/office/drawing/2014/main" id="{95D32510-F3BB-F5AC-5B99-D4AD6219E5B3}"/>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pPr>
              <a:defRPr/>
            </a:pPr>
            <a:r>
              <a:rPr lang="en-US" sz="2200">
                <a:solidFill>
                  <a:schemeClr val="tx1"/>
                </a:solidFill>
              </a:rPr>
              <a:t>Identify factors impacting promotion and timeline</a:t>
            </a:r>
          </a:p>
          <a:p>
            <a:pPr>
              <a:defRPr/>
            </a:pPr>
            <a:r>
              <a:rPr lang="en-US" sz="2200">
                <a:solidFill>
                  <a:schemeClr val="tx1"/>
                </a:solidFill>
              </a:rPr>
              <a:t>Recommend suitable promotion timepoint</a:t>
            </a:r>
          </a:p>
        </p:txBody>
      </p:sp>
    </p:spTree>
    <p:extLst>
      <p:ext uri="{BB962C8B-B14F-4D97-AF65-F5344CB8AC3E}">
        <p14:creationId xmlns:p14="http://schemas.microsoft.com/office/powerpoint/2010/main" val="3358179349"/>
      </p:ext>
    </p:extLst>
  </p:cSld>
  <p:clrMapOvr>
    <a:masterClrMapping/>
  </p:clrMapOvr>
  <mc:AlternateContent xmlns:mc="http://schemas.openxmlformats.org/markup-compatibility/2006" xmlns:p14="http://schemas.microsoft.com/office/powerpoint/2010/main">
    <mc:Choice Requires="p14">
      <p:transition spd="slow" p14:dur="2000" advTm="22493"/>
    </mc:Choice>
    <mc:Fallback xmlns="">
      <p:transition spd="slow" advTm="2249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C8F8-BC60-E2A4-2242-FC7A8CDE9D70}"/>
              </a:ext>
            </a:extLst>
          </p:cNvPr>
          <p:cNvSpPr>
            <a:spLocks noGrp="1"/>
          </p:cNvSpPr>
          <p:nvPr>
            <p:ph type="title"/>
          </p:nvPr>
        </p:nvSpPr>
        <p:spPr>
          <a:xfrm>
            <a:off x="334963" y="139387"/>
            <a:ext cx="11550314" cy="893806"/>
          </a:xfrm>
        </p:spPr>
        <p:txBody>
          <a:bodyPr>
            <a:normAutofit/>
          </a:bodyPr>
          <a:lstStyle/>
          <a:p>
            <a:r>
              <a:rPr lang="en-US" sz="3200"/>
              <a:t>Sub-objective 3: Improve Satisfaction Score</a:t>
            </a:r>
          </a:p>
        </p:txBody>
      </p:sp>
      <p:sp>
        <p:nvSpPr>
          <p:cNvPr id="3" name="Content Placeholder 2">
            <a:extLst>
              <a:ext uri="{FF2B5EF4-FFF2-40B4-BE49-F238E27FC236}">
                <a16:creationId xmlns:a16="http://schemas.microsoft.com/office/drawing/2014/main" id="{A0F00CF8-8962-7B9D-A249-5BEB732EE8EE}"/>
              </a:ext>
            </a:extLst>
          </p:cNvPr>
          <p:cNvSpPr>
            <a:spLocks noGrp="1"/>
          </p:cNvSpPr>
          <p:nvPr>
            <p:ph idx="1"/>
          </p:nvPr>
        </p:nvSpPr>
        <p:spPr>
          <a:xfrm>
            <a:off x="334960" y="953311"/>
            <a:ext cx="9266239" cy="5792044"/>
          </a:xfrm>
          <a:ln>
            <a:solidFill>
              <a:srgbClr val="002060"/>
            </a:solidFill>
          </a:ln>
        </p:spPr>
        <p:txBody>
          <a:bodyPr vert="horz" lIns="91440" tIns="45720" rIns="91440" bIns="45720" rtlCol="0" anchor="t">
            <a:noAutofit/>
          </a:bodyPr>
          <a:lstStyle/>
          <a:p>
            <a:pPr marL="0" indent="0">
              <a:buNone/>
            </a:pPr>
            <a:r>
              <a:rPr lang="en-US" sz="1600" b="1"/>
              <a:t>Approach: To model Promotion as an event, with important features used in Satisfaction</a:t>
            </a:r>
          </a:p>
          <a:p>
            <a:pPr>
              <a:buFont typeface="Wingdings,Sans-Serif" panose="05000000000000000000" pitchFamily="2" charset="2"/>
              <a:buChar char="ü"/>
            </a:pPr>
            <a:r>
              <a:rPr lang="en-US" sz="1600">
                <a:ea typeface="+mn-lt"/>
                <a:cs typeface="+mn-lt"/>
              </a:rPr>
              <a:t>Find and weighted features.</a:t>
            </a:r>
          </a:p>
          <a:p>
            <a:pPr>
              <a:buFont typeface="Wingdings,Sans-Serif" panose="05000000000000000000" pitchFamily="2" charset="2"/>
              <a:buChar char="ü"/>
            </a:pPr>
            <a:r>
              <a:rPr lang="en-US" sz="1600">
                <a:ea typeface="+mn-lt"/>
                <a:cs typeface="+mn-lt"/>
              </a:rPr>
              <a:t>Assoicate satisfaction score with promotion</a:t>
            </a:r>
          </a:p>
          <a:p>
            <a:pPr>
              <a:buFont typeface="Wingdings,Sans-Serif" panose="05000000000000000000" pitchFamily="2" charset="2"/>
              <a:buChar char="ü"/>
            </a:pPr>
            <a:r>
              <a:rPr lang="en-US" sz="1600"/>
              <a:t>Compare different employee group</a:t>
            </a:r>
          </a:p>
          <a:p>
            <a:pPr marL="0" indent="0">
              <a:buNone/>
            </a:pPr>
            <a:endParaRPr lang="en-US" sz="1600"/>
          </a:p>
          <a:p>
            <a:pPr marL="0" indent="0">
              <a:buNone/>
            </a:pPr>
            <a:r>
              <a:rPr lang="en-US" sz="1600" b="1"/>
              <a:t>Data Science Tasks:</a:t>
            </a:r>
          </a:p>
          <a:p>
            <a:pPr marL="342900" indent="-342900">
              <a:buAutoNum type="arabicPeriod"/>
            </a:pPr>
            <a:r>
              <a:rPr lang="en-US" sz="1600"/>
              <a:t>Consider Survival Analysis</a:t>
            </a:r>
          </a:p>
          <a:p>
            <a:pPr marL="800100" lvl="1" indent="-342900">
              <a:buFont typeface="Courier New,monospace" panose="020B0604020202020204" pitchFamily="34" charset="0"/>
              <a:buChar char="o"/>
            </a:pPr>
            <a:r>
              <a:rPr lang="en-US" sz="1200">
                <a:solidFill>
                  <a:srgbClr val="000000"/>
                </a:solidFill>
                <a:ea typeface="+mn-lt"/>
                <a:cs typeface="+mn-lt"/>
              </a:rPr>
              <a:t>All the promotion event happen</a:t>
            </a:r>
            <a:endParaRPr lang="en-US" sz="1200">
              <a:solidFill>
                <a:srgbClr val="000000"/>
              </a:solidFill>
              <a:ea typeface="+mn-lt"/>
              <a:cs typeface="Arial"/>
            </a:endParaRPr>
          </a:p>
          <a:p>
            <a:pPr marL="457200" lvl="1" indent="0">
              <a:buNone/>
            </a:pPr>
            <a:r>
              <a:rPr lang="en-US" sz="1200">
                <a:solidFill>
                  <a:srgbClr val="000000"/>
                </a:solidFill>
                <a:ea typeface="+mn-lt"/>
                <a:cs typeface="+mn-lt"/>
              </a:rPr>
              <a:t> during IBM employment time </a:t>
            </a:r>
            <a:r>
              <a:rPr lang="en-US" sz="1200">
                <a:solidFill>
                  <a:srgbClr val="000000"/>
                </a:solidFill>
                <a:latin typeface="Aptos"/>
                <a:ea typeface="+mn-lt"/>
                <a:cs typeface="Arial"/>
              </a:rPr>
              <a:t> without </a:t>
            </a:r>
          </a:p>
          <a:p>
            <a:pPr marL="457200" lvl="1" indent="0">
              <a:buNone/>
            </a:pPr>
            <a:r>
              <a:rPr lang="en-US" sz="1200">
                <a:solidFill>
                  <a:srgbClr val="000000"/>
                </a:solidFill>
                <a:latin typeface="Aptos"/>
                <a:ea typeface="+mn-lt"/>
                <a:cs typeface="Arial"/>
              </a:rPr>
              <a:t> </a:t>
            </a:r>
            <a:r>
              <a:rPr lang="en-US" sz="1200" err="1">
                <a:solidFill>
                  <a:srgbClr val="000000"/>
                </a:solidFill>
                <a:latin typeface="Aptos"/>
                <a:ea typeface="+mn-lt"/>
                <a:cs typeface="Arial"/>
              </a:rPr>
              <a:t>consideing</a:t>
            </a:r>
            <a:r>
              <a:rPr lang="en-US" sz="1200">
                <a:solidFill>
                  <a:srgbClr val="000000"/>
                </a:solidFill>
                <a:latin typeface="Aptos"/>
                <a:ea typeface="+mn-lt"/>
                <a:cs typeface="Arial"/>
              </a:rPr>
              <a:t> their lifetime</a:t>
            </a:r>
            <a:endParaRPr lang="en-US" sz="1200">
              <a:latin typeface="Aptos"/>
              <a:cs typeface="Arial"/>
            </a:endParaRPr>
          </a:p>
          <a:p>
            <a:pPr marL="342900" indent="-342900">
              <a:buAutoNum type="arabicPeriod"/>
            </a:pPr>
            <a:r>
              <a:rPr lang="en-US" sz="1600"/>
              <a:t>Consider </a:t>
            </a:r>
            <a:r>
              <a:rPr lang="en-US" sz="1600">
                <a:ea typeface="+mn-lt"/>
                <a:cs typeface="+mn-lt"/>
              </a:rPr>
              <a:t>Cox PH Model</a:t>
            </a:r>
          </a:p>
          <a:p>
            <a:pPr marL="800100" lvl="1" indent="-342900">
              <a:buFont typeface="Courier New,monospace"/>
              <a:buChar char="o"/>
            </a:pPr>
            <a:r>
              <a:rPr lang="en-US" sz="1200">
                <a:latin typeface="Aptos"/>
                <a:ea typeface="+mn-lt"/>
                <a:cs typeface="Arial"/>
              </a:rPr>
              <a:t>Compare with Weibull AFT </a:t>
            </a:r>
          </a:p>
          <a:p>
            <a:pPr marL="800100" lvl="1" indent="-342900">
              <a:buFont typeface="Courier New,monospace" panose="020B0604020202020204" pitchFamily="34" charset="0"/>
              <a:buChar char="o"/>
            </a:pPr>
            <a:r>
              <a:rPr lang="en-US" sz="1200">
                <a:latin typeface="Aptos"/>
                <a:ea typeface="+mn-lt"/>
                <a:cs typeface="Arial"/>
              </a:rPr>
              <a:t>Compare with Random Survival</a:t>
            </a:r>
            <a:endParaRPr lang="en-US">
              <a:latin typeface="Aptos"/>
            </a:endParaRPr>
          </a:p>
          <a:p>
            <a:pPr marL="342900" indent="-342900">
              <a:buAutoNum type="arabicPeriod"/>
            </a:pPr>
            <a:r>
              <a:rPr lang="en-US" sz="1600">
                <a:ea typeface="+mn-lt"/>
                <a:cs typeface="+mn-lt"/>
              </a:rPr>
              <a:t>Decision Tree to identify important features for promotion</a:t>
            </a:r>
            <a:endParaRPr lang="en-US"/>
          </a:p>
          <a:p>
            <a:pPr marL="457200" lvl="1" indent="0">
              <a:buNone/>
            </a:pPr>
            <a:endParaRPr lang="en-US" sz="1200"/>
          </a:p>
          <a:p>
            <a:pPr marL="0" indent="0">
              <a:buNone/>
            </a:pPr>
            <a:r>
              <a:rPr lang="en-US" sz="1600" b="1"/>
              <a:t>Recommendation: Based on the most significant feature identified for Job Satisfaction level, and provide suitable promotion timeline</a:t>
            </a:r>
          </a:p>
          <a:p>
            <a:pPr marL="342900" indent="-342900">
              <a:buAutoNum type="arabicPeriod"/>
            </a:pPr>
            <a:r>
              <a:rPr lang="en-US" sz="1600"/>
              <a:t>Features in Job Satisfaction scores.</a:t>
            </a:r>
          </a:p>
          <a:p>
            <a:pPr marL="342900" indent="-342900">
              <a:buAutoNum type="arabicPeriod"/>
            </a:pPr>
            <a:r>
              <a:rPr lang="en-US" sz="1600"/>
              <a:t>Promotion Timeline.</a:t>
            </a:r>
            <a:endParaRPr lang="en-US"/>
          </a:p>
        </p:txBody>
      </p:sp>
      <p:sp>
        <p:nvSpPr>
          <p:cNvPr id="4" name="Arrow: Down 3">
            <a:extLst>
              <a:ext uri="{FF2B5EF4-FFF2-40B4-BE49-F238E27FC236}">
                <a16:creationId xmlns:a16="http://schemas.microsoft.com/office/drawing/2014/main" id="{5AC47835-35CB-DD7E-5235-0C915D6791DF}"/>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ounded Rectangle 13">
            <a:extLst>
              <a:ext uri="{FF2B5EF4-FFF2-40B4-BE49-F238E27FC236}">
                <a16:creationId xmlns:a16="http://schemas.microsoft.com/office/drawing/2014/main" id="{D6AFBBBB-AFCD-57D6-BA33-DAB7C72DEAB3}"/>
              </a:ext>
            </a:extLst>
          </p:cNvPr>
          <p:cNvSpPr/>
          <p:nvPr/>
        </p:nvSpPr>
        <p:spPr>
          <a:xfrm>
            <a:off x="10091963" y="1480130"/>
            <a:ext cx="1800000" cy="900000"/>
          </a:xfrm>
          <a:prstGeom prst="roundRect">
            <a:avLst>
              <a:gd name="adj" fmla="val 11417"/>
            </a:avLst>
          </a:prstGeom>
          <a:solidFill>
            <a:srgbClr val="215F9A"/>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3:</a:t>
            </a:r>
          </a:p>
          <a:p>
            <a:r>
              <a:rPr lang="en-US" sz="1200"/>
              <a:t>Improve Satisfaction</a:t>
            </a:r>
          </a:p>
          <a:p>
            <a:r>
              <a:rPr lang="en-US" sz="1200"/>
              <a:t>(Environment) </a:t>
            </a:r>
          </a:p>
        </p:txBody>
      </p:sp>
      <p:sp>
        <p:nvSpPr>
          <p:cNvPr id="9" name="Rounded Rectangle 13">
            <a:extLst>
              <a:ext uri="{FF2B5EF4-FFF2-40B4-BE49-F238E27FC236}">
                <a16:creationId xmlns:a16="http://schemas.microsoft.com/office/drawing/2014/main" id="{7F72B01C-AAF7-895E-9DE3-4C663AC17837}"/>
              </a:ext>
            </a:extLst>
          </p:cNvPr>
          <p:cNvSpPr/>
          <p:nvPr/>
        </p:nvSpPr>
        <p:spPr>
          <a:xfrm>
            <a:off x="10091963" y="2482167"/>
            <a:ext cx="1794000" cy="756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Promotion</a:t>
            </a:r>
          </a:p>
        </p:txBody>
      </p:sp>
      <p:sp>
        <p:nvSpPr>
          <p:cNvPr id="15" name="Rounded Rectangle 13">
            <a:extLst>
              <a:ext uri="{FF2B5EF4-FFF2-40B4-BE49-F238E27FC236}">
                <a16:creationId xmlns:a16="http://schemas.microsoft.com/office/drawing/2014/main" id="{17CCF0A9-44F5-C962-5633-E312E1109111}"/>
              </a:ext>
            </a:extLst>
          </p:cNvPr>
          <p:cNvSpPr/>
          <p:nvPr/>
        </p:nvSpPr>
        <p:spPr>
          <a:xfrm>
            <a:off x="10091963" y="4228205"/>
            <a:ext cx="1800000" cy="774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Recommend </a:t>
            </a:r>
          </a:p>
          <a:p>
            <a:r>
              <a:rPr lang="en-US" sz="1200"/>
              <a:t>Promotion Timeline</a:t>
            </a:r>
          </a:p>
        </p:txBody>
      </p:sp>
      <p:sp>
        <p:nvSpPr>
          <p:cNvPr id="16" name="Rounded Rectangle 13">
            <a:extLst>
              <a:ext uri="{FF2B5EF4-FFF2-40B4-BE49-F238E27FC236}">
                <a16:creationId xmlns:a16="http://schemas.microsoft.com/office/drawing/2014/main" id="{85161A83-7496-C836-6688-B561809D3C37}"/>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Satisfaction level</a:t>
            </a:r>
          </a:p>
        </p:txBody>
      </p:sp>
      <p:pic>
        <p:nvPicPr>
          <p:cNvPr id="11" name="Picture 10" descr="A white background with black text&#10;&#10;Description automatically generated">
            <a:extLst>
              <a:ext uri="{FF2B5EF4-FFF2-40B4-BE49-F238E27FC236}">
                <a16:creationId xmlns:a16="http://schemas.microsoft.com/office/drawing/2014/main" id="{1CEB63A8-F41D-03E2-F630-C601A1F62B4A}"/>
              </a:ext>
            </a:extLst>
          </p:cNvPr>
          <p:cNvPicPr>
            <a:picLocks noChangeAspect="1"/>
          </p:cNvPicPr>
          <p:nvPr/>
        </p:nvPicPr>
        <p:blipFill>
          <a:blip r:embed="rId3"/>
          <a:stretch>
            <a:fillRect/>
          </a:stretch>
        </p:blipFill>
        <p:spPr>
          <a:xfrm>
            <a:off x="3852375" y="3431925"/>
            <a:ext cx="5483250" cy="1200150"/>
          </a:xfrm>
          <a:prstGeom prst="rect">
            <a:avLst/>
          </a:prstGeom>
        </p:spPr>
      </p:pic>
      <p:sp>
        <p:nvSpPr>
          <p:cNvPr id="13" name="Rounded Rectangle 13">
            <a:extLst>
              <a:ext uri="{FF2B5EF4-FFF2-40B4-BE49-F238E27FC236}">
                <a16:creationId xmlns:a16="http://schemas.microsoft.com/office/drawing/2014/main" id="{2F4E402E-B1F1-34D6-F11C-575D54E889BB}"/>
              </a:ext>
            </a:extLst>
          </p:cNvPr>
          <p:cNvSpPr/>
          <p:nvPr/>
        </p:nvSpPr>
        <p:spPr>
          <a:xfrm>
            <a:off x="10091962" y="3334167"/>
            <a:ext cx="1794000" cy="792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Associate satisfaction with promotion</a:t>
            </a:r>
          </a:p>
        </p:txBody>
      </p:sp>
    </p:spTree>
    <p:extLst>
      <p:ext uri="{BB962C8B-B14F-4D97-AF65-F5344CB8AC3E}">
        <p14:creationId xmlns:p14="http://schemas.microsoft.com/office/powerpoint/2010/main" val="3753121740"/>
      </p:ext>
    </p:extLst>
  </p:cSld>
  <p:clrMapOvr>
    <a:masterClrMapping/>
  </p:clrMapOvr>
  <mc:AlternateContent xmlns:mc="http://schemas.openxmlformats.org/markup-compatibility/2006" xmlns:p14="http://schemas.microsoft.com/office/powerpoint/2010/main">
    <mc:Choice Requires="p14">
      <p:transition spd="slow" p14:dur="2000" advTm="82334"/>
    </mc:Choice>
    <mc:Fallback xmlns="">
      <p:transition spd="slow" advTm="8233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11023">
            <a:extLst>
              <a:ext uri="{FF2B5EF4-FFF2-40B4-BE49-F238E27FC236}">
                <a16:creationId xmlns:a16="http://schemas.microsoft.com/office/drawing/2014/main" id="{4BF62481-F42C-6FE1-7323-62C41AA4E61C}"/>
              </a:ext>
            </a:extLst>
          </p:cNvPr>
          <p:cNvSpPr/>
          <p:nvPr/>
        </p:nvSpPr>
        <p:spPr>
          <a:xfrm>
            <a:off x="392538" y="1009863"/>
            <a:ext cx="9108039" cy="409623"/>
          </a:xfrm>
          <a:prstGeom prst="rect">
            <a:avLst/>
          </a:prstGeom>
          <a:solidFill>
            <a:schemeClr val="tx1"/>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1200" cap="none" spc="0" normalizeH="0" baseline="0" noProof="0">
              <a:ln>
                <a:noFill/>
              </a:ln>
              <a:solidFill>
                <a:srgbClr val="B3B3B3"/>
              </a:solidFill>
              <a:effectLst/>
              <a:uLnTx/>
              <a:uFillTx/>
              <a:latin typeface="Lato Light" panose="020F0502020204030203" pitchFamily="34" charset="0"/>
              <a:ea typeface="+mn-ea"/>
              <a:cs typeface="+mn-cs"/>
            </a:endParaRPr>
          </a:p>
        </p:txBody>
      </p:sp>
      <p:sp>
        <p:nvSpPr>
          <p:cNvPr id="23" name="Shape 11023">
            <a:extLst>
              <a:ext uri="{FF2B5EF4-FFF2-40B4-BE49-F238E27FC236}">
                <a16:creationId xmlns:a16="http://schemas.microsoft.com/office/drawing/2014/main" id="{BA52D3C7-7C8F-60D6-A912-D6BED6D26BBC}"/>
              </a:ext>
            </a:extLst>
          </p:cNvPr>
          <p:cNvSpPr/>
          <p:nvPr/>
        </p:nvSpPr>
        <p:spPr>
          <a:xfrm>
            <a:off x="398505" y="3510174"/>
            <a:ext cx="9084039" cy="409623"/>
          </a:xfrm>
          <a:prstGeom prst="rect">
            <a:avLst/>
          </a:prstGeom>
          <a:solidFill>
            <a:schemeClr val="tx1"/>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lang="en-GB" sz="5050" b="0" i="0" u="none" strike="noStrike" kern="1200" cap="none" spc="0" normalizeH="0" baseline="0" noProof="0">
              <a:ln>
                <a:noFill/>
              </a:ln>
              <a:solidFill>
                <a:srgbClr val="B3B3B3"/>
              </a:solidFill>
              <a:effectLst/>
              <a:uLnTx/>
              <a:uFillTx/>
              <a:latin typeface="Lato Light" panose="020F0502020204030203" pitchFamily="34" charset="0"/>
              <a:ea typeface="Lato Light"/>
              <a:cs typeface="Lato Light"/>
            </a:endParaRPr>
          </a:p>
        </p:txBody>
      </p:sp>
      <p:sp>
        <p:nvSpPr>
          <p:cNvPr id="5" name="TextBox 4">
            <a:extLst>
              <a:ext uri="{FF2B5EF4-FFF2-40B4-BE49-F238E27FC236}">
                <a16:creationId xmlns:a16="http://schemas.microsoft.com/office/drawing/2014/main" id="{F76A9D62-417E-0471-683F-C3F3102FA0D4}"/>
              </a:ext>
            </a:extLst>
          </p:cNvPr>
          <p:cNvSpPr txBox="1"/>
          <p:nvPr/>
        </p:nvSpPr>
        <p:spPr>
          <a:xfrm>
            <a:off x="484945" y="3514473"/>
            <a:ext cx="45191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cs typeface="Times New Roman"/>
              </a:rPr>
              <a:t>Method</a:t>
            </a:r>
          </a:p>
        </p:txBody>
      </p:sp>
      <p:sp>
        <p:nvSpPr>
          <p:cNvPr id="7" name="TextBox 6">
            <a:extLst>
              <a:ext uri="{FF2B5EF4-FFF2-40B4-BE49-F238E27FC236}">
                <a16:creationId xmlns:a16="http://schemas.microsoft.com/office/drawing/2014/main" id="{DEBD40A6-774E-A0D5-7E36-F3E13F7013E4}"/>
              </a:ext>
            </a:extLst>
          </p:cNvPr>
          <p:cNvSpPr txBox="1"/>
          <p:nvPr/>
        </p:nvSpPr>
        <p:spPr>
          <a:xfrm>
            <a:off x="440310" y="1020161"/>
            <a:ext cx="28704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cs typeface="Times New Roman"/>
              </a:rPr>
              <a:t>Requirement </a:t>
            </a:r>
          </a:p>
        </p:txBody>
      </p:sp>
      <p:sp>
        <p:nvSpPr>
          <p:cNvPr id="59" name="Title 1">
            <a:extLst>
              <a:ext uri="{FF2B5EF4-FFF2-40B4-BE49-F238E27FC236}">
                <a16:creationId xmlns:a16="http://schemas.microsoft.com/office/drawing/2014/main" id="{4579F9AE-45C6-3DC2-64A8-33F501E7753D}"/>
              </a:ext>
            </a:extLst>
          </p:cNvPr>
          <p:cNvSpPr txBox="1">
            <a:spLocks/>
          </p:cNvSpPr>
          <p:nvPr/>
        </p:nvSpPr>
        <p:spPr>
          <a:xfrm>
            <a:off x="334159" y="175541"/>
            <a:ext cx="4587566" cy="53955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Method Select</a:t>
            </a:r>
          </a:p>
        </p:txBody>
      </p:sp>
      <p:sp>
        <p:nvSpPr>
          <p:cNvPr id="8" name="Shape 11023">
            <a:extLst>
              <a:ext uri="{FF2B5EF4-FFF2-40B4-BE49-F238E27FC236}">
                <a16:creationId xmlns:a16="http://schemas.microsoft.com/office/drawing/2014/main" id="{831699A9-75FC-5F4B-4968-8643DFF0D74E}"/>
              </a:ext>
            </a:extLst>
          </p:cNvPr>
          <p:cNvSpPr/>
          <p:nvPr/>
        </p:nvSpPr>
        <p:spPr>
          <a:xfrm>
            <a:off x="393570" y="1575189"/>
            <a:ext cx="2396443" cy="481090"/>
          </a:xfrm>
          <a:prstGeom prst="rect">
            <a:avLst/>
          </a:prstGeom>
          <a:solidFill>
            <a:srgbClr val="1B6082"/>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a:lnSpc>
                <a:spcPct val="100000"/>
              </a:lnSpc>
              <a:spcBef>
                <a:spcPts val="0"/>
              </a:spcBef>
              <a:spcAft>
                <a:spcPts val="0"/>
              </a:spcAft>
              <a:buClrTx/>
              <a:buSzTx/>
              <a:buFontTx/>
              <a:buNone/>
              <a:tabLst/>
              <a:defRPr/>
            </a:pPr>
            <a:endParaRPr lang="en-US" sz="1800" b="0" i="0" u="none" strike="noStrike" kern="1200" cap="none" spc="0" normalizeH="0" baseline="0" noProof="0">
              <a:ln>
                <a:noFill/>
              </a:ln>
              <a:solidFill>
                <a:srgbClr val="000000"/>
              </a:solidFill>
              <a:effectLst/>
              <a:uLnTx/>
              <a:uFillTx/>
              <a:latin typeface="Lato Light" panose="020F0502020204030203" pitchFamily="34" charset="0"/>
              <a:ea typeface="Lato Light"/>
              <a:cs typeface="Lato Light"/>
            </a:endParaRPr>
          </a:p>
        </p:txBody>
      </p:sp>
      <p:sp>
        <p:nvSpPr>
          <p:cNvPr id="9" name="Shape 11023">
            <a:extLst>
              <a:ext uri="{FF2B5EF4-FFF2-40B4-BE49-F238E27FC236}">
                <a16:creationId xmlns:a16="http://schemas.microsoft.com/office/drawing/2014/main" id="{D0F2D327-E013-29A7-94B3-D377FD894CB7}"/>
              </a:ext>
            </a:extLst>
          </p:cNvPr>
          <p:cNvSpPr/>
          <p:nvPr/>
        </p:nvSpPr>
        <p:spPr>
          <a:xfrm>
            <a:off x="407812" y="2194759"/>
            <a:ext cx="2396443" cy="481090"/>
          </a:xfrm>
          <a:prstGeom prst="rect">
            <a:avLst/>
          </a:prstGeom>
          <a:solidFill>
            <a:srgbClr val="1B6082"/>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a:lnSpc>
                <a:spcPct val="100000"/>
              </a:lnSpc>
              <a:spcBef>
                <a:spcPts val="0"/>
              </a:spcBef>
              <a:spcAft>
                <a:spcPts val="0"/>
              </a:spcAft>
              <a:buClrTx/>
              <a:buSzTx/>
              <a:buFontTx/>
              <a:buNone/>
              <a:tabLst/>
              <a:defRPr/>
            </a:pPr>
            <a:endParaRPr lang="en-US" sz="5050" b="0" i="0" u="none" strike="noStrike" kern="1200" cap="none" spc="0" normalizeH="0" baseline="0" noProof="0">
              <a:ln>
                <a:noFill/>
              </a:ln>
              <a:solidFill>
                <a:srgbClr val="B3B3B3"/>
              </a:solidFill>
              <a:effectLst/>
              <a:uLnTx/>
              <a:uFillTx/>
              <a:latin typeface="Lato Light" panose="020F0502020204030203" pitchFamily="34" charset="0"/>
              <a:ea typeface="Lato Light"/>
              <a:cs typeface="Lato Light"/>
            </a:endParaRPr>
          </a:p>
        </p:txBody>
      </p:sp>
      <p:sp>
        <p:nvSpPr>
          <p:cNvPr id="10" name="Shape 11023">
            <a:extLst>
              <a:ext uri="{FF2B5EF4-FFF2-40B4-BE49-F238E27FC236}">
                <a16:creationId xmlns:a16="http://schemas.microsoft.com/office/drawing/2014/main" id="{4D5FA20F-127D-1E6B-F7C5-896DA48D1941}"/>
              </a:ext>
            </a:extLst>
          </p:cNvPr>
          <p:cNvSpPr/>
          <p:nvPr/>
        </p:nvSpPr>
        <p:spPr>
          <a:xfrm>
            <a:off x="407812" y="2807207"/>
            <a:ext cx="2396443" cy="481090"/>
          </a:xfrm>
          <a:prstGeom prst="rect">
            <a:avLst/>
          </a:prstGeom>
          <a:solidFill>
            <a:srgbClr val="1B6082"/>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a:lnSpc>
                <a:spcPct val="100000"/>
              </a:lnSpc>
              <a:spcBef>
                <a:spcPts val="0"/>
              </a:spcBef>
              <a:spcAft>
                <a:spcPts val="0"/>
              </a:spcAft>
              <a:buClrTx/>
              <a:buSzTx/>
              <a:buFontTx/>
              <a:buNone/>
              <a:tabLst/>
              <a:defRPr/>
            </a:pPr>
            <a:endParaRPr lang="en-US" sz="5050" b="0" i="0" u="none" strike="noStrike" kern="1200" cap="none" spc="0" normalizeH="0" baseline="0" noProof="0">
              <a:ln>
                <a:noFill/>
              </a:ln>
              <a:solidFill>
                <a:srgbClr val="B3B3B3"/>
              </a:solidFill>
              <a:effectLst/>
              <a:uLnTx/>
              <a:uFillTx/>
              <a:latin typeface="Lato Light" panose="020F0502020204030203" pitchFamily="34" charset="0"/>
              <a:ea typeface="Lato Light"/>
              <a:cs typeface="Lato Light"/>
            </a:endParaRPr>
          </a:p>
        </p:txBody>
      </p:sp>
      <p:sp>
        <p:nvSpPr>
          <p:cNvPr id="12" name="Title 1">
            <a:extLst>
              <a:ext uri="{FF2B5EF4-FFF2-40B4-BE49-F238E27FC236}">
                <a16:creationId xmlns:a16="http://schemas.microsoft.com/office/drawing/2014/main" id="{A57FE3A4-602C-34F1-936A-9E1A05D9A98B}"/>
              </a:ext>
            </a:extLst>
          </p:cNvPr>
          <p:cNvSpPr txBox="1">
            <a:spLocks/>
          </p:cNvSpPr>
          <p:nvPr/>
        </p:nvSpPr>
        <p:spPr>
          <a:xfrm>
            <a:off x="526439" y="1650156"/>
            <a:ext cx="1390014" cy="468340"/>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FFFFF"/>
                </a:solidFill>
              </a:rPr>
              <a:t>Promotion</a:t>
            </a:r>
          </a:p>
        </p:txBody>
      </p:sp>
      <p:sp>
        <p:nvSpPr>
          <p:cNvPr id="13" name="Title 1">
            <a:extLst>
              <a:ext uri="{FF2B5EF4-FFF2-40B4-BE49-F238E27FC236}">
                <a16:creationId xmlns:a16="http://schemas.microsoft.com/office/drawing/2014/main" id="{EB148878-6B75-EA83-ABCA-8858C1980D4A}"/>
              </a:ext>
            </a:extLst>
          </p:cNvPr>
          <p:cNvSpPr txBox="1">
            <a:spLocks/>
          </p:cNvSpPr>
          <p:nvPr/>
        </p:nvSpPr>
        <p:spPr>
          <a:xfrm>
            <a:off x="526438" y="2269725"/>
            <a:ext cx="2294443" cy="468340"/>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FFFFF"/>
                </a:solidFill>
              </a:rPr>
              <a:t>Employment Time</a:t>
            </a:r>
          </a:p>
        </p:txBody>
      </p:sp>
      <p:sp>
        <p:nvSpPr>
          <p:cNvPr id="14" name="Title 1">
            <a:extLst>
              <a:ext uri="{FF2B5EF4-FFF2-40B4-BE49-F238E27FC236}">
                <a16:creationId xmlns:a16="http://schemas.microsoft.com/office/drawing/2014/main" id="{34D4644F-A30D-9B4A-ECE2-B3250141AD37}"/>
              </a:ext>
            </a:extLst>
          </p:cNvPr>
          <p:cNvSpPr txBox="1">
            <a:spLocks/>
          </p:cNvSpPr>
          <p:nvPr/>
        </p:nvSpPr>
        <p:spPr>
          <a:xfrm>
            <a:off x="540680" y="2860808"/>
            <a:ext cx="2294443" cy="468340"/>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FFFFF"/>
                </a:solidFill>
              </a:rPr>
              <a:t>Performance</a:t>
            </a:r>
          </a:p>
        </p:txBody>
      </p:sp>
      <p:sp>
        <p:nvSpPr>
          <p:cNvPr id="16" name="Rectangle 15">
            <a:extLst>
              <a:ext uri="{FF2B5EF4-FFF2-40B4-BE49-F238E27FC236}">
                <a16:creationId xmlns:a16="http://schemas.microsoft.com/office/drawing/2014/main" id="{421749B3-F00F-FDB8-C439-183B9D69CA83}"/>
              </a:ext>
            </a:extLst>
          </p:cNvPr>
          <p:cNvSpPr/>
          <p:nvPr/>
        </p:nvSpPr>
        <p:spPr>
          <a:xfrm>
            <a:off x="3114201" y="1580449"/>
            <a:ext cx="6397674" cy="47542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All the promotion event happen during IBM employment time</a:t>
            </a:r>
          </a:p>
        </p:txBody>
      </p:sp>
      <p:sp>
        <p:nvSpPr>
          <p:cNvPr id="17" name="Rectangle 16">
            <a:extLst>
              <a:ext uri="{FF2B5EF4-FFF2-40B4-BE49-F238E27FC236}">
                <a16:creationId xmlns:a16="http://schemas.microsoft.com/office/drawing/2014/main" id="{6734E32C-FD76-CD49-11A6-16AD330BB278}"/>
              </a:ext>
            </a:extLst>
          </p:cNvPr>
          <p:cNvSpPr/>
          <p:nvPr/>
        </p:nvSpPr>
        <p:spPr>
          <a:xfrm>
            <a:off x="3121183" y="2200018"/>
            <a:ext cx="6373567" cy="48079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Censorship for the employee without promotion during certain employment time</a:t>
            </a:r>
          </a:p>
        </p:txBody>
      </p:sp>
      <p:sp>
        <p:nvSpPr>
          <p:cNvPr id="18" name="Rectangle 17">
            <a:extLst>
              <a:ext uri="{FF2B5EF4-FFF2-40B4-BE49-F238E27FC236}">
                <a16:creationId xmlns:a16="http://schemas.microsoft.com/office/drawing/2014/main" id="{90A7E6AE-4BA1-64C8-FE6A-91A9587E975E}"/>
              </a:ext>
            </a:extLst>
          </p:cNvPr>
          <p:cNvSpPr/>
          <p:nvPr/>
        </p:nvSpPr>
        <p:spPr>
          <a:xfrm>
            <a:off x="3127430" y="2854317"/>
            <a:ext cx="6385074" cy="4444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Build metric that can represent the performance</a:t>
            </a:r>
          </a:p>
        </p:txBody>
      </p:sp>
      <p:pic>
        <p:nvPicPr>
          <p:cNvPr id="28" name="Picture 27" descr="A white background with black text&#10;&#10;Description automatically generated">
            <a:extLst>
              <a:ext uri="{FF2B5EF4-FFF2-40B4-BE49-F238E27FC236}">
                <a16:creationId xmlns:a16="http://schemas.microsoft.com/office/drawing/2014/main" id="{3B163B41-F9D7-1812-74B0-7F5D5F7A864E}"/>
              </a:ext>
            </a:extLst>
          </p:cNvPr>
          <p:cNvPicPr>
            <a:picLocks noChangeAspect="1"/>
          </p:cNvPicPr>
          <p:nvPr/>
        </p:nvPicPr>
        <p:blipFill>
          <a:blip r:embed="rId3"/>
          <a:stretch>
            <a:fillRect/>
          </a:stretch>
        </p:blipFill>
        <p:spPr>
          <a:xfrm>
            <a:off x="390375" y="4271925"/>
            <a:ext cx="9125250" cy="1974150"/>
          </a:xfrm>
          <a:prstGeom prst="rect">
            <a:avLst/>
          </a:prstGeom>
        </p:spPr>
      </p:pic>
      <p:sp>
        <p:nvSpPr>
          <p:cNvPr id="30" name="Arrow: Down 29">
            <a:extLst>
              <a:ext uri="{FF2B5EF4-FFF2-40B4-BE49-F238E27FC236}">
                <a16:creationId xmlns:a16="http://schemas.microsoft.com/office/drawing/2014/main" id="{92B24B3B-918E-357E-E40D-D8792272BF3D}"/>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ounded Rectangle 13">
            <a:extLst>
              <a:ext uri="{FF2B5EF4-FFF2-40B4-BE49-F238E27FC236}">
                <a16:creationId xmlns:a16="http://schemas.microsoft.com/office/drawing/2014/main" id="{DC927020-B35E-CD1A-FAD0-0B7575F3F71A}"/>
              </a:ext>
            </a:extLst>
          </p:cNvPr>
          <p:cNvSpPr/>
          <p:nvPr/>
        </p:nvSpPr>
        <p:spPr>
          <a:xfrm>
            <a:off x="10091963" y="1480130"/>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3:</a:t>
            </a:r>
          </a:p>
          <a:p>
            <a:r>
              <a:rPr lang="en-US" sz="1200"/>
              <a:t>Improve Satisfaction</a:t>
            </a:r>
          </a:p>
          <a:p>
            <a:r>
              <a:rPr lang="en-US" sz="1200"/>
              <a:t>(Environment) </a:t>
            </a:r>
          </a:p>
        </p:txBody>
      </p:sp>
      <p:sp>
        <p:nvSpPr>
          <p:cNvPr id="34" name="Rounded Rectangle 13">
            <a:extLst>
              <a:ext uri="{FF2B5EF4-FFF2-40B4-BE49-F238E27FC236}">
                <a16:creationId xmlns:a16="http://schemas.microsoft.com/office/drawing/2014/main" id="{1B6D919A-A92C-7DC7-9AFA-903E11DF183E}"/>
              </a:ext>
            </a:extLst>
          </p:cNvPr>
          <p:cNvSpPr/>
          <p:nvPr/>
        </p:nvSpPr>
        <p:spPr>
          <a:xfrm>
            <a:off x="10091963" y="2482167"/>
            <a:ext cx="1794000" cy="756000"/>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Promotion</a:t>
            </a:r>
          </a:p>
        </p:txBody>
      </p:sp>
      <p:sp>
        <p:nvSpPr>
          <p:cNvPr id="36" name="Rounded Rectangle 13">
            <a:extLst>
              <a:ext uri="{FF2B5EF4-FFF2-40B4-BE49-F238E27FC236}">
                <a16:creationId xmlns:a16="http://schemas.microsoft.com/office/drawing/2014/main" id="{A0B94CC2-93C7-E809-B036-AEC8A99068AD}"/>
              </a:ext>
            </a:extLst>
          </p:cNvPr>
          <p:cNvSpPr/>
          <p:nvPr/>
        </p:nvSpPr>
        <p:spPr>
          <a:xfrm>
            <a:off x="10091963" y="4228205"/>
            <a:ext cx="1800000" cy="774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Recommend </a:t>
            </a:r>
          </a:p>
          <a:p>
            <a:r>
              <a:rPr lang="en-US" sz="1200"/>
              <a:t>Promotion Timeline</a:t>
            </a:r>
          </a:p>
        </p:txBody>
      </p:sp>
      <p:sp>
        <p:nvSpPr>
          <p:cNvPr id="38" name="Rounded Rectangle 13">
            <a:extLst>
              <a:ext uri="{FF2B5EF4-FFF2-40B4-BE49-F238E27FC236}">
                <a16:creationId xmlns:a16="http://schemas.microsoft.com/office/drawing/2014/main" id="{AE0AE1E1-5568-082A-D7DD-57BE4E530890}"/>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Satisfaction level</a:t>
            </a:r>
          </a:p>
        </p:txBody>
      </p:sp>
      <p:sp>
        <p:nvSpPr>
          <p:cNvPr id="40" name="Rounded Rectangle 13">
            <a:extLst>
              <a:ext uri="{FF2B5EF4-FFF2-40B4-BE49-F238E27FC236}">
                <a16:creationId xmlns:a16="http://schemas.microsoft.com/office/drawing/2014/main" id="{8C6D9E62-60FC-8964-B843-AD6BEB0A514C}"/>
              </a:ext>
            </a:extLst>
          </p:cNvPr>
          <p:cNvSpPr/>
          <p:nvPr/>
        </p:nvSpPr>
        <p:spPr>
          <a:xfrm>
            <a:off x="10091962" y="3334167"/>
            <a:ext cx="1794000" cy="792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Associate satisfaction with promotion</a:t>
            </a:r>
          </a:p>
        </p:txBody>
      </p:sp>
    </p:spTree>
    <p:extLst>
      <p:ext uri="{BB962C8B-B14F-4D97-AF65-F5344CB8AC3E}">
        <p14:creationId xmlns:p14="http://schemas.microsoft.com/office/powerpoint/2010/main" val="2667357730"/>
      </p:ext>
    </p:extLst>
  </p:cSld>
  <p:clrMapOvr>
    <a:masterClrMapping/>
  </p:clrMapOvr>
  <mc:AlternateContent xmlns:mc="http://schemas.openxmlformats.org/markup-compatibility/2006" xmlns:p14="http://schemas.microsoft.com/office/powerpoint/2010/main">
    <mc:Choice Requires="p14">
      <p:transition spd="slow" p14:dur="2000" advTm="17054"/>
    </mc:Choice>
    <mc:Fallback xmlns="">
      <p:transition spd="slow" advTm="1705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11023">
            <a:extLst>
              <a:ext uri="{FF2B5EF4-FFF2-40B4-BE49-F238E27FC236}">
                <a16:creationId xmlns:a16="http://schemas.microsoft.com/office/drawing/2014/main" id="{4BF62481-F42C-6FE1-7323-62C41AA4E61C}"/>
              </a:ext>
            </a:extLst>
          </p:cNvPr>
          <p:cNvSpPr/>
          <p:nvPr/>
        </p:nvSpPr>
        <p:spPr>
          <a:xfrm>
            <a:off x="392538" y="865448"/>
            <a:ext cx="9162973" cy="427623"/>
          </a:xfrm>
          <a:prstGeom prst="rect">
            <a:avLst/>
          </a:prstGeom>
          <a:solidFill>
            <a:schemeClr val="tx1"/>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sz="5063" b="0" i="0" u="none" strike="noStrike" kern="1200" cap="none" spc="0" normalizeH="0" baseline="0" noProof="0">
              <a:ln>
                <a:noFill/>
              </a:ln>
              <a:solidFill>
                <a:srgbClr val="B3B3B3"/>
              </a:solidFill>
              <a:effectLst/>
              <a:uLnTx/>
              <a:uFillTx/>
              <a:latin typeface="Lato Light" panose="020F0502020204030203" pitchFamily="34" charset="0"/>
              <a:ea typeface="+mn-ea"/>
              <a:cs typeface="+mn-cs"/>
            </a:endParaRPr>
          </a:p>
        </p:txBody>
      </p:sp>
      <p:sp>
        <p:nvSpPr>
          <p:cNvPr id="23" name="Shape 11023">
            <a:extLst>
              <a:ext uri="{FF2B5EF4-FFF2-40B4-BE49-F238E27FC236}">
                <a16:creationId xmlns:a16="http://schemas.microsoft.com/office/drawing/2014/main" id="{BA52D3C7-7C8F-60D6-A912-D6BED6D26BBC}"/>
              </a:ext>
            </a:extLst>
          </p:cNvPr>
          <p:cNvSpPr/>
          <p:nvPr/>
        </p:nvSpPr>
        <p:spPr>
          <a:xfrm>
            <a:off x="398505" y="3187092"/>
            <a:ext cx="9169219" cy="446359"/>
          </a:xfrm>
          <a:prstGeom prst="rect">
            <a:avLst/>
          </a:prstGeom>
          <a:solidFill>
            <a:schemeClr val="tx1"/>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lang="en-GB" sz="5050" b="0" i="0" u="none" strike="noStrike" kern="1200" cap="none" spc="0" normalizeH="0" baseline="0" noProof="0">
              <a:ln>
                <a:noFill/>
              </a:ln>
              <a:solidFill>
                <a:srgbClr val="B3B3B3"/>
              </a:solidFill>
              <a:effectLst/>
              <a:uLnTx/>
              <a:uFillTx/>
              <a:latin typeface="Lato Light" panose="020F0502020204030203" pitchFamily="34" charset="0"/>
              <a:ea typeface="Lato Light"/>
              <a:cs typeface="Lato Light"/>
            </a:endParaRPr>
          </a:p>
        </p:txBody>
      </p:sp>
      <p:sp>
        <p:nvSpPr>
          <p:cNvPr id="5" name="TextBox 4">
            <a:extLst>
              <a:ext uri="{FF2B5EF4-FFF2-40B4-BE49-F238E27FC236}">
                <a16:creationId xmlns:a16="http://schemas.microsoft.com/office/drawing/2014/main" id="{F76A9D62-417E-0471-683F-C3F3102FA0D4}"/>
              </a:ext>
            </a:extLst>
          </p:cNvPr>
          <p:cNvSpPr txBox="1"/>
          <p:nvPr/>
        </p:nvSpPr>
        <p:spPr>
          <a:xfrm>
            <a:off x="406609" y="3213385"/>
            <a:ext cx="45191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cs typeface="Times New Roman"/>
              </a:rPr>
              <a:t>Data</a:t>
            </a:r>
            <a:r>
              <a:rPr lang="en-US" sz="2000" b="1">
                <a:cs typeface="Times New Roman"/>
              </a:rPr>
              <a:t> </a:t>
            </a:r>
            <a:r>
              <a:rPr lang="en-US" sz="2000" b="1">
                <a:solidFill>
                  <a:schemeClr val="bg1"/>
                </a:solidFill>
                <a:cs typeface="Times New Roman"/>
              </a:rPr>
              <a:t>Prepare</a:t>
            </a:r>
          </a:p>
        </p:txBody>
      </p:sp>
      <p:sp>
        <p:nvSpPr>
          <p:cNvPr id="7" name="TextBox 6">
            <a:extLst>
              <a:ext uri="{FF2B5EF4-FFF2-40B4-BE49-F238E27FC236}">
                <a16:creationId xmlns:a16="http://schemas.microsoft.com/office/drawing/2014/main" id="{DEBD40A6-774E-A0D5-7E36-F3E13F7013E4}"/>
              </a:ext>
            </a:extLst>
          </p:cNvPr>
          <p:cNvSpPr txBox="1"/>
          <p:nvPr/>
        </p:nvSpPr>
        <p:spPr>
          <a:xfrm>
            <a:off x="433189" y="875746"/>
            <a:ext cx="73355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cs typeface="Times New Roman"/>
              </a:rPr>
              <a:t>Model Test </a:t>
            </a:r>
            <a:endParaRPr lang="en-US" sz="2000">
              <a:solidFill>
                <a:srgbClr val="FFFFFF"/>
              </a:solidFill>
            </a:endParaRPr>
          </a:p>
        </p:txBody>
      </p:sp>
      <p:sp>
        <p:nvSpPr>
          <p:cNvPr id="25" name="TextBox 24">
            <a:extLst>
              <a:ext uri="{FF2B5EF4-FFF2-40B4-BE49-F238E27FC236}">
                <a16:creationId xmlns:a16="http://schemas.microsoft.com/office/drawing/2014/main" id="{AD1258EF-36A7-E159-1AB1-E8221FE6B14C}"/>
              </a:ext>
            </a:extLst>
          </p:cNvPr>
          <p:cNvSpPr txBox="1"/>
          <p:nvPr/>
        </p:nvSpPr>
        <p:spPr>
          <a:xfrm>
            <a:off x="447431" y="3677372"/>
            <a:ext cx="22996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Times New Roman"/>
              </a:rPr>
              <a:t>Clean &amp; bin</a:t>
            </a:r>
            <a:endParaRPr lang="en-US" sz="2000"/>
          </a:p>
        </p:txBody>
      </p:sp>
      <p:graphicFrame>
        <p:nvGraphicFramePr>
          <p:cNvPr id="27" name="Table 26">
            <a:extLst>
              <a:ext uri="{FF2B5EF4-FFF2-40B4-BE49-F238E27FC236}">
                <a16:creationId xmlns:a16="http://schemas.microsoft.com/office/drawing/2014/main" id="{58F949C8-1AE6-244B-3EBE-58B54B123CB3}"/>
              </a:ext>
            </a:extLst>
          </p:cNvPr>
          <p:cNvGraphicFramePr>
            <a:graphicFrameLocks noGrp="1"/>
          </p:cNvGraphicFramePr>
          <p:nvPr>
            <p:extLst>
              <p:ext uri="{D42A27DB-BD31-4B8C-83A1-F6EECF244321}">
                <p14:modId xmlns:p14="http://schemas.microsoft.com/office/powerpoint/2010/main" val="2751674931"/>
              </p:ext>
            </p:extLst>
          </p:nvPr>
        </p:nvGraphicFramePr>
        <p:xfrm>
          <a:off x="427379" y="4070802"/>
          <a:ext cx="3896911" cy="1875044"/>
        </p:xfrm>
        <a:graphic>
          <a:graphicData uri="http://schemas.openxmlformats.org/drawingml/2006/table">
            <a:tbl>
              <a:tblPr firstRow="1" bandRow="1">
                <a:tableStyleId>{5C22544A-7EE6-4342-B048-85BDC9FD1C3A}</a:tableStyleId>
              </a:tblPr>
              <a:tblGrid>
                <a:gridCol w="2592779">
                  <a:extLst>
                    <a:ext uri="{9D8B030D-6E8A-4147-A177-3AD203B41FA5}">
                      <a16:colId xmlns:a16="http://schemas.microsoft.com/office/drawing/2014/main" val="1745346974"/>
                    </a:ext>
                  </a:extLst>
                </a:gridCol>
                <a:gridCol w="1304132">
                  <a:extLst>
                    <a:ext uri="{9D8B030D-6E8A-4147-A177-3AD203B41FA5}">
                      <a16:colId xmlns:a16="http://schemas.microsoft.com/office/drawing/2014/main" val="3345851989"/>
                    </a:ext>
                  </a:extLst>
                </a:gridCol>
              </a:tblGrid>
              <a:tr h="376051">
                <a:tc>
                  <a:txBody>
                    <a:bodyPr/>
                    <a:lstStyle/>
                    <a:p>
                      <a:pPr algn="ctr"/>
                      <a:r>
                        <a:rPr lang="en-GB"/>
                        <a:t>Features</a:t>
                      </a:r>
                    </a:p>
                  </a:txBody>
                  <a:tcPr>
                    <a:lnB w="12700" cap="flat" cmpd="sng" algn="ctr">
                      <a:solidFill>
                        <a:schemeClr val="bg2"/>
                      </a:solidFill>
                      <a:prstDash val="solid"/>
                      <a:round/>
                      <a:headEnd type="none" w="med" len="med"/>
                      <a:tailEnd type="none" w="med" len="med"/>
                    </a:lnB>
                  </a:tcPr>
                </a:tc>
                <a:tc>
                  <a:txBody>
                    <a:bodyPr/>
                    <a:lstStyle/>
                    <a:p>
                      <a:pPr algn="ctr"/>
                      <a:r>
                        <a:rPr lang="en-GB"/>
                        <a:t>Utilization</a:t>
                      </a: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73794898"/>
                  </a:ext>
                </a:extLst>
              </a:tr>
              <a:tr h="376051">
                <a:tc>
                  <a:txBody>
                    <a:bodyPr/>
                    <a:lstStyle/>
                    <a:p>
                      <a:pPr lvl="0" algn="ctr">
                        <a:buNone/>
                      </a:pPr>
                      <a:r>
                        <a:rPr lang="en-GB"/>
                        <a:t>NumCompaniesWorked</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GB"/>
                        <a:t>Bin 0-3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380520878"/>
                  </a:ext>
                </a:extLst>
              </a:tr>
              <a:tr h="376051">
                <a:tc>
                  <a:txBody>
                    <a:bodyPr/>
                    <a:lstStyle/>
                    <a:p>
                      <a:pPr lvl="0" algn="ctr">
                        <a:buNone/>
                      </a:pPr>
                      <a:r>
                        <a:rPr lang="en-GB"/>
                        <a:t>TotalWorkingYears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GB"/>
                        <a:t>Bin 0-20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549766975"/>
                  </a:ext>
                </a:extLst>
              </a:tr>
              <a:tr h="376051">
                <a:tc>
                  <a:txBody>
                    <a:bodyPr/>
                    <a:lstStyle/>
                    <a:p>
                      <a:pPr lvl="0" algn="ctr">
                        <a:buNone/>
                      </a:pPr>
                      <a:r>
                        <a:rPr lang="en-GB" err="1"/>
                        <a:t>YearsInCurrentRole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GB"/>
                        <a:t>Bin 0-10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662866215"/>
                  </a:ext>
                </a:extLst>
              </a:tr>
              <a:tr h="370840">
                <a:tc>
                  <a:txBody>
                    <a:bodyPr/>
                    <a:lstStyle/>
                    <a:p>
                      <a:pPr algn="ctr"/>
                      <a:r>
                        <a:rPr lang="en-GB"/>
                        <a:t>YearsInCurrentRole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GB"/>
                        <a:t>Bin 0-10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949892113"/>
                  </a:ext>
                </a:extLst>
              </a:tr>
            </a:tbl>
          </a:graphicData>
        </a:graphic>
      </p:graphicFrame>
      <p:sp>
        <p:nvSpPr>
          <p:cNvPr id="29" name="TextBox 28">
            <a:extLst>
              <a:ext uri="{FF2B5EF4-FFF2-40B4-BE49-F238E27FC236}">
                <a16:creationId xmlns:a16="http://schemas.microsoft.com/office/drawing/2014/main" id="{1E4F6628-C11E-4E7C-83BF-4F122388206B}"/>
              </a:ext>
            </a:extLst>
          </p:cNvPr>
          <p:cNvSpPr txBox="1"/>
          <p:nvPr/>
        </p:nvSpPr>
        <p:spPr>
          <a:xfrm>
            <a:off x="4834187" y="3657600"/>
            <a:ext cx="43283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Times New Roman"/>
              </a:rPr>
              <a:t>Define using </a:t>
            </a:r>
            <a:r>
              <a:rPr lang="en-US" sz="2000" b="1" err="1">
                <a:cs typeface="Times New Roman"/>
              </a:rPr>
              <a:t>gower</a:t>
            </a:r>
            <a:r>
              <a:rPr lang="en-US" sz="2000" b="1">
                <a:cs typeface="Times New Roman"/>
              </a:rPr>
              <a:t> distance</a:t>
            </a:r>
            <a:endParaRPr lang="en-US" sz="2000"/>
          </a:p>
        </p:txBody>
      </p:sp>
      <p:graphicFrame>
        <p:nvGraphicFramePr>
          <p:cNvPr id="31" name="Table 30">
            <a:extLst>
              <a:ext uri="{FF2B5EF4-FFF2-40B4-BE49-F238E27FC236}">
                <a16:creationId xmlns:a16="http://schemas.microsoft.com/office/drawing/2014/main" id="{91138E78-8426-E095-30F9-28A2A812961A}"/>
              </a:ext>
            </a:extLst>
          </p:cNvPr>
          <p:cNvGraphicFramePr>
            <a:graphicFrameLocks noGrp="1"/>
          </p:cNvGraphicFramePr>
          <p:nvPr>
            <p:extLst>
              <p:ext uri="{D42A27DB-BD31-4B8C-83A1-F6EECF244321}">
                <p14:modId xmlns:p14="http://schemas.microsoft.com/office/powerpoint/2010/main" val="2376632011"/>
              </p:ext>
            </p:extLst>
          </p:nvPr>
        </p:nvGraphicFramePr>
        <p:xfrm>
          <a:off x="4847290" y="4057433"/>
          <a:ext cx="3896911" cy="1875044"/>
        </p:xfrm>
        <a:graphic>
          <a:graphicData uri="http://schemas.openxmlformats.org/drawingml/2006/table">
            <a:tbl>
              <a:tblPr firstRow="1" bandRow="1">
                <a:tableStyleId>{5C22544A-7EE6-4342-B048-85BDC9FD1C3A}</a:tableStyleId>
              </a:tblPr>
              <a:tblGrid>
                <a:gridCol w="2592779">
                  <a:extLst>
                    <a:ext uri="{9D8B030D-6E8A-4147-A177-3AD203B41FA5}">
                      <a16:colId xmlns:a16="http://schemas.microsoft.com/office/drawing/2014/main" val="1745346974"/>
                    </a:ext>
                  </a:extLst>
                </a:gridCol>
                <a:gridCol w="1304132">
                  <a:extLst>
                    <a:ext uri="{9D8B030D-6E8A-4147-A177-3AD203B41FA5}">
                      <a16:colId xmlns:a16="http://schemas.microsoft.com/office/drawing/2014/main" val="3345851989"/>
                    </a:ext>
                  </a:extLst>
                </a:gridCol>
              </a:tblGrid>
              <a:tr h="376051">
                <a:tc>
                  <a:txBody>
                    <a:bodyPr/>
                    <a:lstStyle/>
                    <a:p>
                      <a:pPr algn="ctr"/>
                      <a:r>
                        <a:rPr lang="en-GB"/>
                        <a:t>Features</a:t>
                      </a:r>
                    </a:p>
                  </a:txBody>
                  <a:tcPr>
                    <a:lnB w="12700" cap="flat" cmpd="sng" algn="ctr">
                      <a:solidFill>
                        <a:schemeClr val="bg2"/>
                      </a:solidFill>
                      <a:prstDash val="solid"/>
                      <a:round/>
                      <a:headEnd type="none" w="med" len="med"/>
                      <a:tailEnd type="none" w="med" len="med"/>
                    </a:lnB>
                  </a:tcPr>
                </a:tc>
                <a:tc>
                  <a:txBody>
                    <a:bodyPr/>
                    <a:lstStyle/>
                    <a:p>
                      <a:pPr algn="ctr"/>
                      <a:r>
                        <a:rPr lang="en-GB"/>
                        <a:t>Utilization</a:t>
                      </a: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73794898"/>
                  </a:ext>
                </a:extLst>
              </a:tr>
              <a:tr h="376051">
                <a:tc>
                  <a:txBody>
                    <a:bodyPr/>
                    <a:lstStyle/>
                    <a:p>
                      <a:pPr lvl="0" algn="ctr">
                        <a:buNone/>
                      </a:pPr>
                      <a:r>
                        <a:rPr lang="en-GB"/>
                        <a:t>High_perf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GB"/>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380520878"/>
                  </a:ext>
                </a:extLst>
              </a:tr>
              <a:tr h="376051">
                <a:tc>
                  <a:txBody>
                    <a:bodyPr/>
                    <a:lstStyle/>
                    <a:p>
                      <a:pPr lvl="0" algn="ctr">
                        <a:buNone/>
                      </a:pPr>
                      <a:r>
                        <a:rPr lang="en-GB"/>
                        <a:t>Good_perf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GB"/>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549766975"/>
                  </a:ext>
                </a:extLst>
              </a:tr>
              <a:tr h="376051">
                <a:tc>
                  <a:txBody>
                    <a:bodyPr/>
                    <a:lstStyle/>
                    <a:p>
                      <a:pPr lvl="0" algn="ctr">
                        <a:buNone/>
                      </a:pPr>
                      <a:r>
                        <a:rPr lang="en-GB" err="1"/>
                        <a:t>Average_pef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GB"/>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662866215"/>
                  </a:ext>
                </a:extLst>
              </a:tr>
              <a:tr h="370840">
                <a:tc>
                  <a:txBody>
                    <a:bodyPr/>
                    <a:lstStyle/>
                    <a:p>
                      <a:pPr algn="ctr"/>
                      <a:r>
                        <a:rPr lang="en-GB" err="1"/>
                        <a:t>Low_pef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GB"/>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949892113"/>
                  </a:ext>
                </a:extLst>
              </a:tr>
            </a:tbl>
          </a:graphicData>
        </a:graphic>
      </p:graphicFrame>
      <p:sp>
        <p:nvSpPr>
          <p:cNvPr id="59" name="Title 1">
            <a:extLst>
              <a:ext uri="{FF2B5EF4-FFF2-40B4-BE49-F238E27FC236}">
                <a16:creationId xmlns:a16="http://schemas.microsoft.com/office/drawing/2014/main" id="{4579F9AE-45C6-3DC2-64A8-33F501E7753D}"/>
              </a:ext>
            </a:extLst>
          </p:cNvPr>
          <p:cNvSpPr txBox="1">
            <a:spLocks/>
          </p:cNvSpPr>
          <p:nvPr/>
        </p:nvSpPr>
        <p:spPr>
          <a:xfrm>
            <a:off x="327038" y="175541"/>
            <a:ext cx="10548257" cy="803050"/>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Models to Determine Promotion Factors</a:t>
            </a:r>
          </a:p>
        </p:txBody>
      </p:sp>
      <p:sp>
        <p:nvSpPr>
          <p:cNvPr id="8" name="Shape 11023">
            <a:extLst>
              <a:ext uri="{FF2B5EF4-FFF2-40B4-BE49-F238E27FC236}">
                <a16:creationId xmlns:a16="http://schemas.microsoft.com/office/drawing/2014/main" id="{71B2206D-FD60-EDD8-5A24-9E18C7D474D5}"/>
              </a:ext>
            </a:extLst>
          </p:cNvPr>
          <p:cNvSpPr/>
          <p:nvPr/>
        </p:nvSpPr>
        <p:spPr>
          <a:xfrm>
            <a:off x="393570" y="1430773"/>
            <a:ext cx="2486921" cy="411630"/>
          </a:xfrm>
          <a:prstGeom prst="rect">
            <a:avLst/>
          </a:prstGeom>
          <a:solidFill>
            <a:srgbClr val="1B6082"/>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a:lnSpc>
                <a:spcPct val="100000"/>
              </a:lnSpc>
              <a:spcBef>
                <a:spcPts val="0"/>
              </a:spcBef>
              <a:spcAft>
                <a:spcPts val="0"/>
              </a:spcAft>
              <a:buClrTx/>
              <a:buSzTx/>
              <a:buFontTx/>
              <a:buNone/>
              <a:tabLst/>
              <a:defRPr/>
            </a:pPr>
            <a:endParaRPr lang="en-US" sz="2000">
              <a:solidFill>
                <a:srgbClr val="000000"/>
              </a:solidFill>
              <a:latin typeface="Aptos Display"/>
              <a:ea typeface="Lato Light"/>
              <a:cs typeface="Lato Light"/>
            </a:endParaRPr>
          </a:p>
        </p:txBody>
      </p:sp>
      <p:sp>
        <p:nvSpPr>
          <p:cNvPr id="10" name="Shape 11023">
            <a:extLst>
              <a:ext uri="{FF2B5EF4-FFF2-40B4-BE49-F238E27FC236}">
                <a16:creationId xmlns:a16="http://schemas.microsoft.com/office/drawing/2014/main" id="{F5FF9E74-9B51-9B62-6AFF-F91D611B4BED}"/>
              </a:ext>
            </a:extLst>
          </p:cNvPr>
          <p:cNvSpPr/>
          <p:nvPr/>
        </p:nvSpPr>
        <p:spPr>
          <a:xfrm>
            <a:off x="400691" y="1979129"/>
            <a:ext cx="2499412" cy="481090"/>
          </a:xfrm>
          <a:prstGeom prst="rect">
            <a:avLst/>
          </a:prstGeom>
          <a:solidFill>
            <a:srgbClr val="1B6082"/>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a:lnSpc>
                <a:spcPct val="100000"/>
              </a:lnSpc>
              <a:spcBef>
                <a:spcPts val="0"/>
              </a:spcBef>
              <a:spcAft>
                <a:spcPts val="0"/>
              </a:spcAft>
              <a:buClrTx/>
              <a:buSzTx/>
              <a:buFontTx/>
              <a:buNone/>
              <a:tabLst/>
              <a:defRPr/>
            </a:pPr>
            <a:endParaRPr lang="en-US" sz="5050" b="0" i="0" u="none" strike="noStrike" kern="1200" cap="none" spc="0" normalizeH="0" baseline="0" noProof="0">
              <a:ln>
                <a:noFill/>
              </a:ln>
              <a:solidFill>
                <a:srgbClr val="B3B3B3"/>
              </a:solidFill>
              <a:effectLst/>
              <a:uLnTx/>
              <a:uFillTx/>
              <a:latin typeface="Lato Light" panose="020F0502020204030203" pitchFamily="34" charset="0"/>
              <a:ea typeface="Lato Light"/>
              <a:cs typeface="Lato Light"/>
            </a:endParaRPr>
          </a:p>
        </p:txBody>
      </p:sp>
      <p:sp>
        <p:nvSpPr>
          <p:cNvPr id="12" name="Shape 11023">
            <a:extLst>
              <a:ext uri="{FF2B5EF4-FFF2-40B4-BE49-F238E27FC236}">
                <a16:creationId xmlns:a16="http://schemas.microsoft.com/office/drawing/2014/main" id="{AFFB0AD8-813B-5A69-B13A-30A9C5830A96}"/>
              </a:ext>
            </a:extLst>
          </p:cNvPr>
          <p:cNvSpPr/>
          <p:nvPr/>
        </p:nvSpPr>
        <p:spPr>
          <a:xfrm>
            <a:off x="400691" y="2528359"/>
            <a:ext cx="2487796" cy="502455"/>
          </a:xfrm>
          <a:prstGeom prst="rect">
            <a:avLst/>
          </a:prstGeom>
          <a:solidFill>
            <a:srgbClr val="1B6082"/>
          </a:solidFill>
          <a:ln w="12700" cap="flat">
            <a:noFill/>
            <a:miter lim="400000"/>
          </a:ln>
          <a:effectLst/>
        </p:spPr>
        <p:txBody>
          <a:bodyPr wrap="square" lIns="0" tIns="0" rIns="0" bIns="0" numCol="1" anchor="t">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a:lnSpc>
                <a:spcPct val="100000"/>
              </a:lnSpc>
              <a:spcBef>
                <a:spcPts val="0"/>
              </a:spcBef>
              <a:spcAft>
                <a:spcPts val="0"/>
              </a:spcAft>
              <a:buClrTx/>
              <a:buSzTx/>
              <a:buFontTx/>
              <a:buNone/>
              <a:tabLst/>
              <a:defRPr/>
            </a:pPr>
            <a:endParaRPr lang="en-US" sz="5050" b="0" i="0" u="none" strike="noStrike" kern="1200" cap="none" spc="0" normalizeH="0" baseline="0" noProof="0">
              <a:ln>
                <a:noFill/>
              </a:ln>
              <a:solidFill>
                <a:srgbClr val="B3B3B3"/>
              </a:solidFill>
              <a:effectLst/>
              <a:uLnTx/>
              <a:uFillTx/>
              <a:latin typeface="Lato Light" panose="020F0502020204030203" pitchFamily="34" charset="0"/>
              <a:ea typeface="Lato Light"/>
              <a:cs typeface="Lato Light"/>
            </a:endParaRPr>
          </a:p>
        </p:txBody>
      </p:sp>
      <p:sp>
        <p:nvSpPr>
          <p:cNvPr id="14" name="Title 1">
            <a:extLst>
              <a:ext uri="{FF2B5EF4-FFF2-40B4-BE49-F238E27FC236}">
                <a16:creationId xmlns:a16="http://schemas.microsoft.com/office/drawing/2014/main" id="{14D9B5A8-9E59-49E6-00C4-273CEAF731CC}"/>
              </a:ext>
            </a:extLst>
          </p:cNvPr>
          <p:cNvSpPr txBox="1">
            <a:spLocks/>
          </p:cNvSpPr>
          <p:nvPr/>
        </p:nvSpPr>
        <p:spPr>
          <a:xfrm>
            <a:off x="426739" y="1484377"/>
            <a:ext cx="1902761" cy="532432"/>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FFFFF"/>
                </a:solidFill>
              </a:rPr>
              <a:t>Cox PH Model</a:t>
            </a:r>
          </a:p>
        </p:txBody>
      </p:sp>
      <p:sp>
        <p:nvSpPr>
          <p:cNvPr id="16" name="Title 1">
            <a:extLst>
              <a:ext uri="{FF2B5EF4-FFF2-40B4-BE49-F238E27FC236}">
                <a16:creationId xmlns:a16="http://schemas.microsoft.com/office/drawing/2014/main" id="{D47AE6E5-A5B7-E6BE-D094-961DBF76F9AD}"/>
              </a:ext>
            </a:extLst>
          </p:cNvPr>
          <p:cNvSpPr txBox="1">
            <a:spLocks/>
          </p:cNvSpPr>
          <p:nvPr/>
        </p:nvSpPr>
        <p:spPr>
          <a:xfrm>
            <a:off x="405374" y="2054096"/>
            <a:ext cx="2059433" cy="539553"/>
          </a:xfrm>
          <a:prstGeom prst="rect">
            <a:avLst/>
          </a:prstGeom>
        </p:spPr>
        <p:txBody>
          <a:bodyPr lIns="91440" tIns="45720" rIns="91440" bIns="4572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FFFFF"/>
                </a:solidFill>
              </a:rPr>
              <a:t>Weibull AFT Model</a:t>
            </a:r>
            <a:endParaRPr lang="en-US"/>
          </a:p>
        </p:txBody>
      </p:sp>
      <p:sp>
        <p:nvSpPr>
          <p:cNvPr id="18" name="Title 1">
            <a:extLst>
              <a:ext uri="{FF2B5EF4-FFF2-40B4-BE49-F238E27FC236}">
                <a16:creationId xmlns:a16="http://schemas.microsoft.com/office/drawing/2014/main" id="{116D0CAB-3633-1B1A-26F3-76F81E91BD45}"/>
              </a:ext>
            </a:extLst>
          </p:cNvPr>
          <p:cNvSpPr txBox="1">
            <a:spLocks/>
          </p:cNvSpPr>
          <p:nvPr/>
        </p:nvSpPr>
        <p:spPr>
          <a:xfrm>
            <a:off x="391129" y="2666544"/>
            <a:ext cx="3099171" cy="325910"/>
          </a:xfrm>
          <a:prstGeom prst="rect">
            <a:avLst/>
          </a:prstGeom>
        </p:spPr>
        <p:txBody>
          <a:bodyPr lIns="91440" tIns="45720" rIns="91440" bIns="4572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FFFFF"/>
                </a:solidFill>
              </a:rPr>
              <a:t>Random Survival Model</a:t>
            </a:r>
            <a:endParaRPr lang="en-US"/>
          </a:p>
        </p:txBody>
      </p:sp>
      <p:sp>
        <p:nvSpPr>
          <p:cNvPr id="20" name="Rectangle 19">
            <a:extLst>
              <a:ext uri="{FF2B5EF4-FFF2-40B4-BE49-F238E27FC236}">
                <a16:creationId xmlns:a16="http://schemas.microsoft.com/office/drawing/2014/main" id="{A9A11852-953A-CF0B-C972-A0B1A36F53B1}"/>
              </a:ext>
            </a:extLst>
          </p:cNvPr>
          <p:cNvSpPr/>
          <p:nvPr/>
        </p:nvSpPr>
        <p:spPr>
          <a:xfrm>
            <a:off x="2983775" y="1435156"/>
            <a:ext cx="1545373" cy="40396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FFFFF"/>
                </a:solidFill>
                <a:ea typeface="+mn-lt"/>
                <a:cs typeface="+mn-lt"/>
              </a:rPr>
              <a:t>Semi-parametric</a:t>
            </a:r>
            <a:endParaRPr lang="en-US" sz="1400">
              <a:solidFill>
                <a:srgbClr val="FFFFFF"/>
              </a:solidFill>
            </a:endParaRPr>
          </a:p>
        </p:txBody>
      </p:sp>
      <p:sp>
        <p:nvSpPr>
          <p:cNvPr id="30" name="Rectangle 29">
            <a:extLst>
              <a:ext uri="{FF2B5EF4-FFF2-40B4-BE49-F238E27FC236}">
                <a16:creationId xmlns:a16="http://schemas.microsoft.com/office/drawing/2014/main" id="{D03528D0-4DC6-0B13-925A-EC21F4F99B9C}"/>
              </a:ext>
            </a:extLst>
          </p:cNvPr>
          <p:cNvSpPr/>
          <p:nvPr/>
        </p:nvSpPr>
        <p:spPr>
          <a:xfrm>
            <a:off x="3002512" y="1985264"/>
            <a:ext cx="1519513" cy="46718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ea typeface="+mn-lt"/>
                <a:cs typeface="+mn-lt"/>
              </a:rPr>
              <a:t>Parametric</a:t>
            </a:r>
            <a:endParaRPr lang="en-US" sz="1400">
              <a:solidFill>
                <a:schemeClr val="bg1"/>
              </a:solidFill>
            </a:endParaRPr>
          </a:p>
        </p:txBody>
      </p:sp>
      <p:sp>
        <p:nvSpPr>
          <p:cNvPr id="32" name="Rectangle 31">
            <a:extLst>
              <a:ext uri="{FF2B5EF4-FFF2-40B4-BE49-F238E27FC236}">
                <a16:creationId xmlns:a16="http://schemas.microsoft.com/office/drawing/2014/main" id="{4AD31B16-5BBA-6709-BA3A-22E9EF91EABB}"/>
              </a:ext>
            </a:extLst>
          </p:cNvPr>
          <p:cNvSpPr/>
          <p:nvPr/>
        </p:nvSpPr>
        <p:spPr>
          <a:xfrm>
            <a:off x="3015004" y="2588837"/>
            <a:ext cx="1494529" cy="40396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ea typeface="+mn-lt"/>
                <a:cs typeface="+mn-lt"/>
              </a:rPr>
              <a:t>Non-parametric</a:t>
            </a:r>
            <a:endParaRPr lang="en-US" sz="1400">
              <a:solidFill>
                <a:schemeClr val="bg1"/>
              </a:solidFill>
            </a:endParaRPr>
          </a:p>
        </p:txBody>
      </p:sp>
      <p:sp>
        <p:nvSpPr>
          <p:cNvPr id="3" name="Rectangle 2">
            <a:extLst>
              <a:ext uri="{FF2B5EF4-FFF2-40B4-BE49-F238E27FC236}">
                <a16:creationId xmlns:a16="http://schemas.microsoft.com/office/drawing/2014/main" id="{F546F0B0-F640-37AF-7714-6ABE39F2C55D}"/>
              </a:ext>
            </a:extLst>
          </p:cNvPr>
          <p:cNvSpPr/>
          <p:nvPr/>
        </p:nvSpPr>
        <p:spPr>
          <a:xfrm>
            <a:off x="4719608" y="1442278"/>
            <a:ext cx="4797561" cy="395969"/>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rgbClr val="FFFFFF"/>
                </a:solidFill>
              </a:rPr>
              <a:t>Cox-Snell Residuals, AIC, BIC, Concordance Index (C-index)</a:t>
            </a:r>
          </a:p>
        </p:txBody>
      </p:sp>
      <p:sp>
        <p:nvSpPr>
          <p:cNvPr id="4" name="Rectangle 3">
            <a:extLst>
              <a:ext uri="{FF2B5EF4-FFF2-40B4-BE49-F238E27FC236}">
                <a16:creationId xmlns:a16="http://schemas.microsoft.com/office/drawing/2014/main" id="{E4D188FB-2A6B-E918-3149-670C9D30CAB5}"/>
              </a:ext>
            </a:extLst>
          </p:cNvPr>
          <p:cNvSpPr/>
          <p:nvPr/>
        </p:nvSpPr>
        <p:spPr>
          <a:xfrm>
            <a:off x="4719608" y="2018243"/>
            <a:ext cx="1610399" cy="4386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ea typeface="+mn-lt"/>
                <a:cs typeface="+mn-lt"/>
              </a:rPr>
              <a:t>C-index, AIC, BIC</a:t>
            </a:r>
            <a:endParaRPr lang="en-US" sz="1400">
              <a:solidFill>
                <a:schemeClr val="bg1"/>
              </a:solidFill>
            </a:endParaRPr>
          </a:p>
        </p:txBody>
      </p:sp>
      <p:sp>
        <p:nvSpPr>
          <p:cNvPr id="6" name="Rectangle 5">
            <a:extLst>
              <a:ext uri="{FF2B5EF4-FFF2-40B4-BE49-F238E27FC236}">
                <a16:creationId xmlns:a16="http://schemas.microsoft.com/office/drawing/2014/main" id="{38893138-5716-5195-6964-5DF907F5B293}"/>
              </a:ext>
            </a:extLst>
          </p:cNvPr>
          <p:cNvSpPr/>
          <p:nvPr/>
        </p:nvSpPr>
        <p:spPr>
          <a:xfrm>
            <a:off x="4719607" y="2570099"/>
            <a:ext cx="1629137" cy="43869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ea typeface="+mn-lt"/>
                <a:cs typeface="+mn-lt"/>
              </a:rPr>
              <a:t>C-index, AIC, BIC</a:t>
            </a:r>
            <a:endParaRPr lang="en-US" sz="1400">
              <a:solidFill>
                <a:schemeClr val="bg1"/>
              </a:solidFill>
            </a:endParaRPr>
          </a:p>
        </p:txBody>
      </p:sp>
      <p:sp>
        <p:nvSpPr>
          <p:cNvPr id="21" name="Rectangle 20">
            <a:extLst>
              <a:ext uri="{FF2B5EF4-FFF2-40B4-BE49-F238E27FC236}">
                <a16:creationId xmlns:a16="http://schemas.microsoft.com/office/drawing/2014/main" id="{CD99B268-51AB-76DB-83D2-D076AC3E6FB0}"/>
              </a:ext>
            </a:extLst>
          </p:cNvPr>
          <p:cNvSpPr/>
          <p:nvPr/>
        </p:nvSpPr>
        <p:spPr>
          <a:xfrm>
            <a:off x="6781938" y="2015328"/>
            <a:ext cx="2738120" cy="100941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Choose C-index to evaluate model: </a:t>
            </a:r>
          </a:p>
          <a:p>
            <a:pPr algn="ctr"/>
            <a:r>
              <a:rPr lang="en-US" sz="1400"/>
              <a:t>The </a:t>
            </a:r>
            <a:r>
              <a:rPr lang="en-US" sz="1400" b="1">
                <a:solidFill>
                  <a:schemeClr val="bg2">
                    <a:lumMod val="50000"/>
                  </a:schemeClr>
                </a:solidFill>
              </a:rPr>
              <a:t>Cox PH Model</a:t>
            </a:r>
            <a:r>
              <a:rPr lang="en-US" sz="1400" b="1"/>
              <a:t> </a:t>
            </a:r>
            <a:r>
              <a:rPr lang="en-US" sz="1400"/>
              <a:t>has the highest index 0.915</a:t>
            </a:r>
          </a:p>
        </p:txBody>
      </p:sp>
      <p:sp>
        <p:nvSpPr>
          <p:cNvPr id="44" name="Arrow: Down 43">
            <a:extLst>
              <a:ext uri="{FF2B5EF4-FFF2-40B4-BE49-F238E27FC236}">
                <a16:creationId xmlns:a16="http://schemas.microsoft.com/office/drawing/2014/main" id="{18D8EA3E-39FE-2537-C472-E21C9668EFFF}"/>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ounded Rectangle 13">
            <a:extLst>
              <a:ext uri="{FF2B5EF4-FFF2-40B4-BE49-F238E27FC236}">
                <a16:creationId xmlns:a16="http://schemas.microsoft.com/office/drawing/2014/main" id="{FC46942F-FE5D-706A-7B72-62BEAB3F8726}"/>
              </a:ext>
            </a:extLst>
          </p:cNvPr>
          <p:cNvSpPr/>
          <p:nvPr/>
        </p:nvSpPr>
        <p:spPr>
          <a:xfrm>
            <a:off x="10091963" y="1480130"/>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3:</a:t>
            </a:r>
          </a:p>
          <a:p>
            <a:r>
              <a:rPr lang="en-US" sz="1200"/>
              <a:t>Improve Satisfaction</a:t>
            </a:r>
          </a:p>
          <a:p>
            <a:r>
              <a:rPr lang="en-US" sz="1200"/>
              <a:t>(Environment) </a:t>
            </a:r>
          </a:p>
        </p:txBody>
      </p:sp>
      <p:sp>
        <p:nvSpPr>
          <p:cNvPr id="48" name="Rounded Rectangle 13">
            <a:extLst>
              <a:ext uri="{FF2B5EF4-FFF2-40B4-BE49-F238E27FC236}">
                <a16:creationId xmlns:a16="http://schemas.microsoft.com/office/drawing/2014/main" id="{1E1A637D-735F-BE90-F84B-B8E6DBF64245}"/>
              </a:ext>
            </a:extLst>
          </p:cNvPr>
          <p:cNvSpPr/>
          <p:nvPr/>
        </p:nvSpPr>
        <p:spPr>
          <a:xfrm>
            <a:off x="10091963" y="2482167"/>
            <a:ext cx="1794000" cy="756000"/>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Promotion</a:t>
            </a:r>
          </a:p>
        </p:txBody>
      </p:sp>
      <p:sp>
        <p:nvSpPr>
          <p:cNvPr id="50" name="Rounded Rectangle 13">
            <a:extLst>
              <a:ext uri="{FF2B5EF4-FFF2-40B4-BE49-F238E27FC236}">
                <a16:creationId xmlns:a16="http://schemas.microsoft.com/office/drawing/2014/main" id="{F52B2994-78A5-04CB-D1F2-F76048724B17}"/>
              </a:ext>
            </a:extLst>
          </p:cNvPr>
          <p:cNvSpPr/>
          <p:nvPr/>
        </p:nvSpPr>
        <p:spPr>
          <a:xfrm>
            <a:off x="10091963" y="4228205"/>
            <a:ext cx="1800000" cy="774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Recommend </a:t>
            </a:r>
          </a:p>
          <a:p>
            <a:r>
              <a:rPr lang="en-US" sz="1200"/>
              <a:t>Promotion Timeline</a:t>
            </a:r>
          </a:p>
        </p:txBody>
      </p:sp>
      <p:sp>
        <p:nvSpPr>
          <p:cNvPr id="52" name="Rounded Rectangle 13">
            <a:extLst>
              <a:ext uri="{FF2B5EF4-FFF2-40B4-BE49-F238E27FC236}">
                <a16:creationId xmlns:a16="http://schemas.microsoft.com/office/drawing/2014/main" id="{7A81AB36-B08B-ABFA-639E-950104F0DE07}"/>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Satisfaction level</a:t>
            </a:r>
          </a:p>
        </p:txBody>
      </p:sp>
      <p:sp>
        <p:nvSpPr>
          <p:cNvPr id="54" name="Rounded Rectangle 13">
            <a:extLst>
              <a:ext uri="{FF2B5EF4-FFF2-40B4-BE49-F238E27FC236}">
                <a16:creationId xmlns:a16="http://schemas.microsoft.com/office/drawing/2014/main" id="{2EEA54F6-D2DB-A040-A994-C0C873FB7A60}"/>
              </a:ext>
            </a:extLst>
          </p:cNvPr>
          <p:cNvSpPr/>
          <p:nvPr/>
        </p:nvSpPr>
        <p:spPr>
          <a:xfrm>
            <a:off x="10091962" y="3334167"/>
            <a:ext cx="1794000" cy="792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Associate satisfaction with promotion</a:t>
            </a:r>
          </a:p>
        </p:txBody>
      </p:sp>
    </p:spTree>
    <p:extLst>
      <p:ext uri="{BB962C8B-B14F-4D97-AF65-F5344CB8AC3E}">
        <p14:creationId xmlns:p14="http://schemas.microsoft.com/office/powerpoint/2010/main" val="1548454585"/>
      </p:ext>
    </p:extLst>
  </p:cSld>
  <p:clrMapOvr>
    <a:masterClrMapping/>
  </p:clrMapOvr>
  <mc:AlternateContent xmlns:mc="http://schemas.openxmlformats.org/markup-compatibility/2006" xmlns:p14="http://schemas.microsoft.com/office/powerpoint/2010/main">
    <mc:Choice Requires="p14">
      <p:transition spd="slow" p14:dur="2000" advTm="13894"/>
    </mc:Choice>
    <mc:Fallback xmlns="">
      <p:transition spd="slow" advTm="13894"/>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35FAB44-0CDA-A448-610E-712AC654DC08}"/>
              </a:ext>
            </a:extLst>
          </p:cNvPr>
          <p:cNvPicPr>
            <a:picLocks noChangeAspect="1"/>
          </p:cNvPicPr>
          <p:nvPr/>
        </p:nvPicPr>
        <p:blipFill rotWithShape="1">
          <a:blip r:embed="rId3"/>
          <a:srcRect l="4336"/>
          <a:stretch/>
        </p:blipFill>
        <p:spPr>
          <a:xfrm>
            <a:off x="235704" y="1714584"/>
            <a:ext cx="3753177" cy="4471981"/>
          </a:xfrm>
          <a:prstGeom prst="rect">
            <a:avLst/>
          </a:prstGeom>
        </p:spPr>
      </p:pic>
      <p:graphicFrame>
        <p:nvGraphicFramePr>
          <p:cNvPr id="13" name="Table 12">
            <a:extLst>
              <a:ext uri="{FF2B5EF4-FFF2-40B4-BE49-F238E27FC236}">
                <a16:creationId xmlns:a16="http://schemas.microsoft.com/office/drawing/2014/main" id="{FE4A43A7-F08F-332A-FAE5-AD1C879A09E2}"/>
              </a:ext>
            </a:extLst>
          </p:cNvPr>
          <p:cNvGraphicFramePr>
            <a:graphicFrameLocks noGrp="1"/>
          </p:cNvGraphicFramePr>
          <p:nvPr>
            <p:extLst>
              <p:ext uri="{D42A27DB-BD31-4B8C-83A1-F6EECF244321}">
                <p14:modId xmlns:p14="http://schemas.microsoft.com/office/powerpoint/2010/main" val="1787184026"/>
              </p:ext>
            </p:extLst>
          </p:nvPr>
        </p:nvGraphicFramePr>
        <p:xfrm>
          <a:off x="3987384" y="1966321"/>
          <a:ext cx="5964529" cy="5354184"/>
        </p:xfrm>
        <a:graphic>
          <a:graphicData uri="http://schemas.openxmlformats.org/drawingml/2006/table">
            <a:tbl>
              <a:tblPr bandRow="1">
                <a:tableStyleId>{5C22544A-7EE6-4342-B048-85BDC9FD1C3A}</a:tableStyleId>
              </a:tblPr>
              <a:tblGrid>
                <a:gridCol w="2009522">
                  <a:extLst>
                    <a:ext uri="{9D8B030D-6E8A-4147-A177-3AD203B41FA5}">
                      <a16:colId xmlns:a16="http://schemas.microsoft.com/office/drawing/2014/main" val="2723257892"/>
                    </a:ext>
                  </a:extLst>
                </a:gridCol>
                <a:gridCol w="1254263">
                  <a:extLst>
                    <a:ext uri="{9D8B030D-6E8A-4147-A177-3AD203B41FA5}">
                      <a16:colId xmlns:a16="http://schemas.microsoft.com/office/drawing/2014/main" val="4233882235"/>
                    </a:ext>
                  </a:extLst>
                </a:gridCol>
                <a:gridCol w="2700744">
                  <a:extLst>
                    <a:ext uri="{9D8B030D-6E8A-4147-A177-3AD203B41FA5}">
                      <a16:colId xmlns:a16="http://schemas.microsoft.com/office/drawing/2014/main" val="2682755963"/>
                    </a:ext>
                  </a:extLst>
                </a:gridCol>
              </a:tblGrid>
              <a:tr h="506928">
                <a:tc>
                  <a:txBody>
                    <a:bodyPr/>
                    <a:lstStyle/>
                    <a:p>
                      <a:pPr lvl="0" algn="ctr">
                        <a:buNone/>
                      </a:pPr>
                      <a:r>
                        <a:rPr lang="en-SG" sz="1600" b="1">
                          <a:solidFill>
                            <a:srgbClr val="FFFFFF"/>
                          </a:solidFill>
                          <a:effectLst/>
                          <a:highlight>
                            <a:srgbClr val="156082"/>
                          </a:highlight>
                          <a:latin typeface="Aptos"/>
                        </a:rPr>
                        <a:t>Factors</a:t>
                      </a:r>
                      <a:endParaRPr lang="en-US" sz="1600"/>
                    </a:p>
                  </a:txBody>
                  <a:tcPr marL="49149" marR="49149" marT="24575" marB="24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56082"/>
                    </a:solidFill>
                  </a:tcPr>
                </a:tc>
                <a:tc>
                  <a:txBody>
                    <a:bodyPr/>
                    <a:lstStyle/>
                    <a:p>
                      <a:pPr algn="ctr" rtl="0" fontAlgn="base"/>
                      <a:r>
                        <a:rPr lang="en-SG" sz="1600" b="1">
                          <a:solidFill>
                            <a:srgbClr val="FFFFFF"/>
                          </a:solidFill>
                          <a:effectLst/>
                          <a:highlight>
                            <a:srgbClr val="156082"/>
                          </a:highlight>
                          <a:latin typeface="Aptos"/>
                        </a:rPr>
                        <a:t>Hazard Ratio</a:t>
                      </a:r>
                    </a:p>
                  </a:txBody>
                  <a:tcPr marL="49149" marR="49149" marT="24575" marB="24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156082"/>
                    </a:solidFill>
                  </a:tcPr>
                </a:tc>
                <a:tc>
                  <a:txBody>
                    <a:bodyPr/>
                    <a:lstStyle/>
                    <a:p>
                      <a:pPr lvl="0" algn="ctr">
                        <a:buNone/>
                      </a:pPr>
                      <a:r>
                        <a:rPr lang="en-SG" sz="1600" b="1">
                          <a:solidFill>
                            <a:srgbClr val="FFFFFF"/>
                          </a:solidFill>
                          <a:effectLst/>
                          <a:highlight>
                            <a:srgbClr val="156082"/>
                          </a:highlight>
                          <a:latin typeface="Aptos"/>
                        </a:rPr>
                        <a:t>Interpretation</a:t>
                      </a:r>
                      <a:endParaRPr lang="en-US" sz="1600"/>
                    </a:p>
                  </a:txBody>
                  <a:tcPr marL="49149" marR="49149" marT="24574" marB="24574" anchor="ctr">
                    <a:lnL w="9525" cap="flat" cmpd="sng" algn="ctr">
                      <a:solidFill>
                        <a:srgbClr val="FFFFFF"/>
                      </a:solidFill>
                      <a:prstDash val="solid"/>
                      <a:round/>
                      <a:headEnd type="none" w="med" len="med"/>
                      <a:tailEnd type="none" w="med" len="med"/>
                    </a:lnL>
                    <a:lnR w="9524">
                      <a:solidFill>
                        <a:srgbClr val="FFFFFF"/>
                      </a:solidFill>
                    </a:lnR>
                    <a:lnT w="9524">
                      <a:solidFill>
                        <a:srgbClr val="FFFFFF"/>
                      </a:solidFill>
                    </a:lnT>
                    <a:lnB w="12700" cap="flat" cmpd="sng" algn="ctr">
                      <a:solidFill>
                        <a:schemeClr val="bg2"/>
                      </a:solidFill>
                      <a:prstDash val="solid"/>
                      <a:round/>
                      <a:headEnd type="none" w="med" len="med"/>
                      <a:tailEnd type="none" w="med" len="med"/>
                    </a:lnB>
                    <a:solidFill>
                      <a:srgbClr val="156082"/>
                    </a:solidFill>
                  </a:tcPr>
                </a:tc>
                <a:extLst>
                  <a:ext uri="{0D108BD9-81ED-4DB2-BD59-A6C34878D82A}">
                    <a16:rowId xmlns:a16="http://schemas.microsoft.com/office/drawing/2014/main" val="1876575791"/>
                  </a:ext>
                </a:extLst>
              </a:tr>
              <a:tr h="963163">
                <a:tc>
                  <a:txBody>
                    <a:bodyPr/>
                    <a:lstStyle/>
                    <a:p>
                      <a:pPr algn="ctr" rtl="0" fontAlgn="base"/>
                      <a:r>
                        <a:rPr lang="en-SG" sz="1600" err="1">
                          <a:effectLst/>
                          <a:latin typeface="Aptos"/>
                        </a:rPr>
                        <a:t>JobSatisfaction</a:t>
                      </a:r>
                      <a:endParaRPr lang="en-SG" sz="1600">
                        <a:effectLst/>
                        <a:latin typeface="Aptos"/>
                      </a:endParaRPr>
                    </a:p>
                  </a:txBody>
                  <a:tcPr marL="49149" marR="49149" marT="24575" marB="245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rtl="0" fontAlgn="base"/>
                      <a:r>
                        <a:rPr lang="en-US" sz="1600">
                          <a:effectLst/>
                          <a:latin typeface="Aptos"/>
                        </a:rPr>
                        <a:t>0.88 &lt; 1</a:t>
                      </a:r>
                    </a:p>
                  </a:txBody>
                  <a:tcPr marL="49149" marR="49149" marT="24575" marB="245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l">
                        <a:buNone/>
                      </a:pPr>
                      <a:r>
                        <a:rPr lang="en-US" sz="1600" b="0" i="0" u="none" strike="noStrike" noProof="0">
                          <a:effectLst/>
                        </a:rPr>
                        <a:t>Employees with one level higher job satisfaction have a 12% lower likelihood of being promoted </a:t>
                      </a:r>
                    </a:p>
                  </a:txBody>
                  <a:tcPr marL="49149" marR="49149" marT="24574" marB="2457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99037734"/>
                  </a:ext>
                </a:extLst>
              </a:tr>
              <a:tr h="735046">
                <a:tc>
                  <a:txBody>
                    <a:bodyPr/>
                    <a:lstStyle/>
                    <a:p>
                      <a:pPr algn="ctr" rtl="0" fontAlgn="base"/>
                      <a:r>
                        <a:rPr lang="en-SG" sz="1600">
                          <a:effectLst/>
                          <a:latin typeface="Aptos"/>
                        </a:rPr>
                        <a:t>MonthlyIncome</a:t>
                      </a:r>
                    </a:p>
                    <a:p>
                      <a:pPr lvl="0" algn="ctr">
                        <a:buNone/>
                      </a:pPr>
                      <a:r>
                        <a:rPr lang="en-SG" sz="1600">
                          <a:effectLst/>
                          <a:latin typeface="Aptos"/>
                        </a:rPr>
                        <a:t>（k）</a:t>
                      </a:r>
                    </a:p>
                  </a:txBody>
                  <a:tcPr marL="49149" marR="49149" marT="24575" marB="245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rtl="0">
                        <a:buNone/>
                      </a:pPr>
                      <a:r>
                        <a:rPr lang="en-SG" sz="1600">
                          <a:effectLst/>
                          <a:latin typeface="Aptos"/>
                        </a:rPr>
                        <a:t>1.02 &gt; 1</a:t>
                      </a:r>
                    </a:p>
                  </a:txBody>
                  <a:tcPr marL="49149" marR="49149" marT="24575" marB="245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l">
                        <a:buNone/>
                      </a:pPr>
                      <a:r>
                        <a:rPr lang="en-US" sz="1600" b="0" i="0" u="none" strike="noStrike" noProof="0">
                          <a:solidFill>
                            <a:srgbClr val="000000"/>
                          </a:solidFill>
                          <a:effectLst/>
                          <a:latin typeface="Aptos"/>
                        </a:rPr>
                        <a:t>Employees with higher monthly incomes are slightly more likely to be promoted</a:t>
                      </a:r>
                    </a:p>
                  </a:txBody>
                  <a:tcPr marL="49149" marR="49149" marT="24574" marB="2457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117915983"/>
                  </a:ext>
                </a:extLst>
              </a:tr>
              <a:tr h="963163">
                <a:tc>
                  <a:txBody>
                    <a:bodyPr/>
                    <a:lstStyle/>
                    <a:p>
                      <a:pPr algn="ctr" rtl="0" fontAlgn="base"/>
                      <a:r>
                        <a:rPr lang="en-SG" sz="1600" err="1">
                          <a:effectLst/>
                          <a:latin typeface="Aptos"/>
                        </a:rPr>
                        <a:t>NumCompanyWork</a:t>
                      </a:r>
                      <a:endParaRPr lang="en-SG" sz="1600">
                        <a:effectLst/>
                        <a:latin typeface="Aptos"/>
                      </a:endParaRPr>
                    </a:p>
                  </a:txBody>
                  <a:tcPr marL="49149" marR="49149" marT="24575" marB="245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rtl="0" fontAlgn="auto"/>
                      <a:r>
                        <a:rPr lang="en-SG" sz="1600">
                          <a:effectLst/>
                          <a:latin typeface="Aptos"/>
                        </a:rPr>
                        <a:t>0.04 &lt; 1</a:t>
                      </a:r>
                      <a:endParaRPr lang="en-SG" sz="1600">
                        <a:effectLst/>
                        <a:latin typeface="Aptos" panose="020B0004020202020204" pitchFamily="34" charset="0"/>
                      </a:endParaRPr>
                    </a:p>
                  </a:txBody>
                  <a:tcPr marL="49149" marR="49149" marT="24575" marB="245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l">
                        <a:buNone/>
                      </a:pPr>
                      <a:r>
                        <a:rPr lang="en-US" sz="1600" b="0" i="0" u="none" strike="noStrike" noProof="0">
                          <a:effectLst/>
                        </a:rPr>
                        <a:t>Employees who have worked for many different companies are much less likely to be promoted </a:t>
                      </a:r>
                    </a:p>
                  </a:txBody>
                  <a:tcPr marL="49149" marR="49149" marT="24574" marB="2457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94543295"/>
                  </a:ext>
                </a:extLst>
              </a:tr>
              <a:tr h="963163">
                <a:tc>
                  <a:txBody>
                    <a:bodyPr/>
                    <a:lstStyle/>
                    <a:p>
                      <a:pPr lvl="0" algn="ctr">
                        <a:buNone/>
                      </a:pPr>
                      <a:r>
                        <a:rPr lang="en-SG" sz="1600" err="1">
                          <a:effectLst/>
                          <a:latin typeface="Aptos"/>
                        </a:rPr>
                        <a:t>PercentSalaryHike</a:t>
                      </a:r>
                      <a:endParaRPr lang="en-SG" sz="1600">
                        <a:effectLst/>
                        <a:latin typeface="Aptos"/>
                      </a:endParaRPr>
                    </a:p>
                  </a:txBody>
                  <a:tcPr marL="49149" marR="49149" marT="24574" marB="2457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SG" sz="1600">
                          <a:effectLst/>
                          <a:latin typeface="Aptos"/>
                        </a:rPr>
                        <a:t>0.02 &lt; 1</a:t>
                      </a:r>
                    </a:p>
                  </a:txBody>
                  <a:tcPr marL="49149" marR="49149" marT="24574" marB="2457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l">
                        <a:buNone/>
                      </a:pPr>
                      <a:r>
                        <a:rPr lang="en-SG" sz="1600" b="0" i="0" u="none" strike="noStrike" noProof="0">
                          <a:effectLst/>
                        </a:rPr>
                        <a:t>Employees who receive larger percentage salary hikes are much less likely to be promoted </a:t>
                      </a:r>
                    </a:p>
                  </a:txBody>
                  <a:tcPr marL="49149" marR="49149" marT="24574" marB="2457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698929301"/>
                  </a:ext>
                </a:extLst>
              </a:tr>
              <a:tr h="963162">
                <a:tc>
                  <a:txBody>
                    <a:bodyPr/>
                    <a:lstStyle/>
                    <a:p>
                      <a:pPr lvl="0" algn="ctr">
                        <a:buNone/>
                      </a:pPr>
                      <a:endParaRPr lang="en-SG" sz="1600">
                        <a:effectLst/>
                        <a:latin typeface="Aptos"/>
                      </a:endParaRPr>
                    </a:p>
                  </a:txBody>
                  <a:tcPr marL="49149" marR="49149" marT="24574" marB="24574" anchor="ctr">
                    <a:lnL w="12700">
                      <a:solidFill>
                        <a:schemeClr val="bg2"/>
                      </a:solidFill>
                    </a:lnL>
                    <a:lnR w="12700">
                      <a:solidFill>
                        <a:schemeClr val="bg2"/>
                      </a:solidFill>
                    </a:lnR>
                    <a:lnT w="12700">
                      <a:solidFill>
                        <a:schemeClr val="bg2"/>
                      </a:solidFill>
                    </a:lnT>
                    <a:lnB w="12700">
                      <a:solidFill>
                        <a:schemeClr val="bg2"/>
                      </a:solidFill>
                    </a:lnB>
                    <a:noFill/>
                  </a:tcPr>
                </a:tc>
                <a:tc>
                  <a:txBody>
                    <a:bodyPr/>
                    <a:lstStyle/>
                    <a:p>
                      <a:pPr lvl="0" algn="ctr">
                        <a:buNone/>
                      </a:pPr>
                      <a:endParaRPr lang="en-SG" sz="1600">
                        <a:effectLst/>
                        <a:latin typeface="Aptos"/>
                      </a:endParaRPr>
                    </a:p>
                  </a:txBody>
                  <a:tcPr marL="49149" marR="49149" marT="24574" marB="24574" anchor="ctr">
                    <a:lnL w="12700">
                      <a:solidFill>
                        <a:schemeClr val="bg2"/>
                      </a:solidFill>
                    </a:lnL>
                    <a:lnR w="12700">
                      <a:solidFill>
                        <a:schemeClr val="bg2"/>
                      </a:solidFill>
                    </a:lnR>
                    <a:lnT w="12700">
                      <a:solidFill>
                        <a:schemeClr val="bg2"/>
                      </a:solidFill>
                    </a:lnT>
                    <a:lnB w="12700">
                      <a:solidFill>
                        <a:schemeClr val="bg2"/>
                      </a:solidFill>
                    </a:lnB>
                    <a:noFill/>
                  </a:tcPr>
                </a:tc>
                <a:tc>
                  <a:txBody>
                    <a:bodyPr/>
                    <a:lstStyle/>
                    <a:p>
                      <a:pPr lvl="0" algn="l">
                        <a:buNone/>
                      </a:pPr>
                      <a:endParaRPr lang="en-SG" sz="1600" b="0" i="0" u="none" strike="noStrike" noProof="0">
                        <a:effectLst/>
                      </a:endParaRPr>
                    </a:p>
                  </a:txBody>
                  <a:tcPr marL="49149" marR="49149" marT="24574" marB="24574" anchor="ctr">
                    <a:lnL w="12700">
                      <a:solidFill>
                        <a:schemeClr val="bg2"/>
                      </a:solidFill>
                    </a:lnL>
                    <a:lnR w="12700">
                      <a:solidFill>
                        <a:schemeClr val="bg2"/>
                      </a:solidFill>
                    </a:lnR>
                    <a:lnT w="12700">
                      <a:solidFill>
                        <a:schemeClr val="bg2"/>
                      </a:solidFill>
                    </a:lnT>
                    <a:lnB w="12700">
                      <a:solidFill>
                        <a:schemeClr val="bg2"/>
                      </a:solidFill>
                    </a:lnB>
                    <a:noFill/>
                  </a:tcPr>
                </a:tc>
                <a:extLst>
                  <a:ext uri="{0D108BD9-81ED-4DB2-BD59-A6C34878D82A}">
                    <a16:rowId xmlns:a16="http://schemas.microsoft.com/office/drawing/2014/main" val="1089537334"/>
                  </a:ext>
                </a:extLst>
              </a:tr>
            </a:tbl>
          </a:graphicData>
        </a:graphic>
      </p:graphicFrame>
      <p:sp>
        <p:nvSpPr>
          <p:cNvPr id="15" name="Title 1">
            <a:extLst>
              <a:ext uri="{FF2B5EF4-FFF2-40B4-BE49-F238E27FC236}">
                <a16:creationId xmlns:a16="http://schemas.microsoft.com/office/drawing/2014/main" id="{830699FA-FE8A-31FC-9BE2-7AC2D4AC0ED1}"/>
              </a:ext>
            </a:extLst>
          </p:cNvPr>
          <p:cNvSpPr txBox="1">
            <a:spLocks/>
          </p:cNvSpPr>
          <p:nvPr/>
        </p:nvSpPr>
        <p:spPr>
          <a:xfrm>
            <a:off x="367824" y="267146"/>
            <a:ext cx="10554281" cy="796805"/>
          </a:xfrm>
          <a:prstGeom prst="rect">
            <a:avLst/>
          </a:prstGeom>
        </p:spPr>
        <p:txBody>
          <a:bodyPr lIns="91440" tIns="45720" rIns="91440" bIns="4572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Promotion using Survival Regression – with Factors (Cox model)</a:t>
            </a:r>
          </a:p>
        </p:txBody>
      </p:sp>
      <p:sp>
        <p:nvSpPr>
          <p:cNvPr id="16" name="TextBox 15">
            <a:extLst>
              <a:ext uri="{FF2B5EF4-FFF2-40B4-BE49-F238E27FC236}">
                <a16:creationId xmlns:a16="http://schemas.microsoft.com/office/drawing/2014/main" id="{1B39169E-28BE-A3D8-3EAD-4A7B6CEE918F}"/>
              </a:ext>
            </a:extLst>
          </p:cNvPr>
          <p:cNvSpPr txBox="1"/>
          <p:nvPr/>
        </p:nvSpPr>
        <p:spPr>
          <a:xfrm>
            <a:off x="3965023" y="1316715"/>
            <a:ext cx="60946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Times New Roman"/>
              </a:rPr>
              <a:t>All the four variables below have strong association with promotion (p-value &lt; 0.05)</a:t>
            </a:r>
          </a:p>
        </p:txBody>
      </p:sp>
      <p:sp>
        <p:nvSpPr>
          <p:cNvPr id="17" name="TextBox 16">
            <a:extLst>
              <a:ext uri="{FF2B5EF4-FFF2-40B4-BE49-F238E27FC236}">
                <a16:creationId xmlns:a16="http://schemas.microsoft.com/office/drawing/2014/main" id="{A80808B3-A2D3-BAB4-9BFB-4A4F836463EE}"/>
              </a:ext>
            </a:extLst>
          </p:cNvPr>
          <p:cNvSpPr txBox="1"/>
          <p:nvPr/>
        </p:nvSpPr>
        <p:spPr>
          <a:xfrm>
            <a:off x="380317" y="682770"/>
            <a:ext cx="6696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Factors that are important for promotion</a:t>
            </a:r>
          </a:p>
        </p:txBody>
      </p:sp>
      <p:sp>
        <p:nvSpPr>
          <p:cNvPr id="30" name="Arrow: Down 29">
            <a:extLst>
              <a:ext uri="{FF2B5EF4-FFF2-40B4-BE49-F238E27FC236}">
                <a16:creationId xmlns:a16="http://schemas.microsoft.com/office/drawing/2014/main" id="{DE47481E-31B3-F2E0-F1B2-7DD8021B6EB7}"/>
              </a:ext>
            </a:extLst>
          </p:cNvPr>
          <p:cNvSpPr/>
          <p:nvPr/>
        </p:nvSpPr>
        <p:spPr>
          <a:xfrm>
            <a:off x="10452138" y="1482306"/>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ounded Rectangle 13">
            <a:extLst>
              <a:ext uri="{FF2B5EF4-FFF2-40B4-BE49-F238E27FC236}">
                <a16:creationId xmlns:a16="http://schemas.microsoft.com/office/drawing/2014/main" id="{80BFDA04-9753-8E97-DA70-7827FF4E4447}"/>
              </a:ext>
            </a:extLst>
          </p:cNvPr>
          <p:cNvSpPr/>
          <p:nvPr/>
        </p:nvSpPr>
        <p:spPr>
          <a:xfrm>
            <a:off x="10206982" y="1667036"/>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3:</a:t>
            </a:r>
          </a:p>
          <a:p>
            <a:r>
              <a:rPr lang="en-US" sz="1200"/>
              <a:t>Improve Satisfaction</a:t>
            </a:r>
          </a:p>
          <a:p>
            <a:r>
              <a:rPr lang="en-US" sz="1200"/>
              <a:t>(Environment) </a:t>
            </a:r>
          </a:p>
        </p:txBody>
      </p:sp>
      <p:sp>
        <p:nvSpPr>
          <p:cNvPr id="34" name="Rounded Rectangle 13">
            <a:extLst>
              <a:ext uri="{FF2B5EF4-FFF2-40B4-BE49-F238E27FC236}">
                <a16:creationId xmlns:a16="http://schemas.microsoft.com/office/drawing/2014/main" id="{7DC746A5-BA60-564C-B305-64F7D8259993}"/>
              </a:ext>
            </a:extLst>
          </p:cNvPr>
          <p:cNvSpPr/>
          <p:nvPr/>
        </p:nvSpPr>
        <p:spPr>
          <a:xfrm>
            <a:off x="10206982" y="2669073"/>
            <a:ext cx="1794000" cy="756000"/>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Promotion</a:t>
            </a:r>
          </a:p>
        </p:txBody>
      </p:sp>
      <p:sp>
        <p:nvSpPr>
          <p:cNvPr id="36" name="Rounded Rectangle 13">
            <a:extLst>
              <a:ext uri="{FF2B5EF4-FFF2-40B4-BE49-F238E27FC236}">
                <a16:creationId xmlns:a16="http://schemas.microsoft.com/office/drawing/2014/main" id="{F3BB31F1-BF10-2D59-AC97-0417EE2D1BAA}"/>
              </a:ext>
            </a:extLst>
          </p:cNvPr>
          <p:cNvSpPr/>
          <p:nvPr/>
        </p:nvSpPr>
        <p:spPr>
          <a:xfrm>
            <a:off x="10206982" y="4415111"/>
            <a:ext cx="1800000" cy="774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Recommend </a:t>
            </a:r>
          </a:p>
          <a:p>
            <a:r>
              <a:rPr lang="en-US" sz="1200"/>
              <a:t>Promotion Timeline</a:t>
            </a:r>
          </a:p>
        </p:txBody>
      </p:sp>
      <p:sp>
        <p:nvSpPr>
          <p:cNvPr id="38" name="Rounded Rectangle 13">
            <a:extLst>
              <a:ext uri="{FF2B5EF4-FFF2-40B4-BE49-F238E27FC236}">
                <a16:creationId xmlns:a16="http://schemas.microsoft.com/office/drawing/2014/main" id="{451D32C3-7E7F-687C-71D5-048B211A86AB}"/>
              </a:ext>
            </a:extLst>
          </p:cNvPr>
          <p:cNvSpPr/>
          <p:nvPr/>
        </p:nvSpPr>
        <p:spPr>
          <a:xfrm>
            <a:off x="10206982" y="915569"/>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Satisfaction level</a:t>
            </a:r>
          </a:p>
        </p:txBody>
      </p:sp>
      <p:sp>
        <p:nvSpPr>
          <p:cNvPr id="40" name="Rounded Rectangle 13">
            <a:extLst>
              <a:ext uri="{FF2B5EF4-FFF2-40B4-BE49-F238E27FC236}">
                <a16:creationId xmlns:a16="http://schemas.microsoft.com/office/drawing/2014/main" id="{8757B505-D6BB-7F50-8CBE-B8D8C26A3124}"/>
              </a:ext>
            </a:extLst>
          </p:cNvPr>
          <p:cNvSpPr/>
          <p:nvPr/>
        </p:nvSpPr>
        <p:spPr>
          <a:xfrm>
            <a:off x="10206981" y="3521073"/>
            <a:ext cx="1794000" cy="792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Associate satisfaction with promotion</a:t>
            </a:r>
          </a:p>
        </p:txBody>
      </p:sp>
      <p:pic>
        <p:nvPicPr>
          <p:cNvPr id="2" name="Picture 1" descr="A black background with a cross&#10;&#10;Description automatically generated">
            <a:extLst>
              <a:ext uri="{FF2B5EF4-FFF2-40B4-BE49-F238E27FC236}">
                <a16:creationId xmlns:a16="http://schemas.microsoft.com/office/drawing/2014/main" id="{39B8B913-E848-F466-28B3-BA0FFF4685A0}"/>
              </a:ext>
            </a:extLst>
          </p:cNvPr>
          <p:cNvPicPr>
            <a:picLocks noChangeAspect="1"/>
          </p:cNvPicPr>
          <p:nvPr/>
        </p:nvPicPr>
        <p:blipFill>
          <a:blip r:embed="rId4"/>
          <a:stretch>
            <a:fillRect/>
          </a:stretch>
        </p:blipFill>
        <p:spPr>
          <a:xfrm>
            <a:off x="5630290" y="2824397"/>
            <a:ext cx="131945" cy="128667"/>
          </a:xfrm>
          <a:prstGeom prst="rect">
            <a:avLst/>
          </a:prstGeom>
        </p:spPr>
      </p:pic>
    </p:spTree>
    <p:extLst>
      <p:ext uri="{BB962C8B-B14F-4D97-AF65-F5344CB8AC3E}">
        <p14:creationId xmlns:p14="http://schemas.microsoft.com/office/powerpoint/2010/main" val="638018343"/>
      </p:ext>
    </p:extLst>
  </p:cSld>
  <p:clrMapOvr>
    <a:masterClrMapping/>
  </p:clrMapOvr>
  <mc:AlternateContent xmlns:mc="http://schemas.openxmlformats.org/markup-compatibility/2006" xmlns:p14="http://schemas.microsoft.com/office/powerpoint/2010/main">
    <mc:Choice Requires="p14">
      <p:transition spd="slow" p14:dur="2000" advTm="60844"/>
    </mc:Choice>
    <mc:Fallback xmlns="">
      <p:transition spd="slow" advTm="6084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6B5FAF6-4BB2-F7D0-C2EB-85EB820D5E1E}"/>
              </a:ext>
            </a:extLst>
          </p:cNvPr>
          <p:cNvPicPr>
            <a:picLocks noChangeAspect="1"/>
          </p:cNvPicPr>
          <p:nvPr/>
        </p:nvPicPr>
        <p:blipFill>
          <a:blip r:embed="rId3"/>
          <a:stretch>
            <a:fillRect/>
          </a:stretch>
        </p:blipFill>
        <p:spPr>
          <a:xfrm>
            <a:off x="5661445" y="733243"/>
            <a:ext cx="4104019" cy="3004868"/>
          </a:xfrm>
          <a:prstGeom prst="rect">
            <a:avLst/>
          </a:prstGeom>
        </p:spPr>
      </p:pic>
      <p:sp>
        <p:nvSpPr>
          <p:cNvPr id="4" name="Title 1">
            <a:extLst>
              <a:ext uri="{FF2B5EF4-FFF2-40B4-BE49-F238E27FC236}">
                <a16:creationId xmlns:a16="http://schemas.microsoft.com/office/drawing/2014/main" id="{DBC0D9BB-F069-D898-908B-CFE89458F494}"/>
              </a:ext>
            </a:extLst>
          </p:cNvPr>
          <p:cNvSpPr txBox="1">
            <a:spLocks/>
          </p:cNvSpPr>
          <p:nvPr/>
        </p:nvSpPr>
        <p:spPr>
          <a:xfrm>
            <a:off x="160755" y="17390"/>
            <a:ext cx="3883881" cy="81554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Satisfaction Level</a:t>
            </a:r>
          </a:p>
        </p:txBody>
      </p:sp>
      <p:graphicFrame>
        <p:nvGraphicFramePr>
          <p:cNvPr id="8" name="Table 7">
            <a:extLst>
              <a:ext uri="{FF2B5EF4-FFF2-40B4-BE49-F238E27FC236}">
                <a16:creationId xmlns:a16="http://schemas.microsoft.com/office/drawing/2014/main" id="{678BC7F5-C4E4-8792-F683-2C37A1822839}"/>
              </a:ext>
            </a:extLst>
          </p:cNvPr>
          <p:cNvGraphicFramePr>
            <a:graphicFrameLocks noGrp="1"/>
          </p:cNvGraphicFramePr>
          <p:nvPr>
            <p:extLst>
              <p:ext uri="{D42A27DB-BD31-4B8C-83A1-F6EECF244321}">
                <p14:modId xmlns:p14="http://schemas.microsoft.com/office/powerpoint/2010/main" val="3600354740"/>
              </p:ext>
            </p:extLst>
          </p:nvPr>
        </p:nvGraphicFramePr>
        <p:xfrm>
          <a:off x="187987" y="3722797"/>
          <a:ext cx="4971988" cy="2602611"/>
        </p:xfrm>
        <a:graphic>
          <a:graphicData uri="http://schemas.openxmlformats.org/drawingml/2006/table">
            <a:tbl>
              <a:tblPr bandRow="1">
                <a:tableStyleId>{5C22544A-7EE6-4342-B048-85BDC9FD1C3A}</a:tableStyleId>
              </a:tblPr>
              <a:tblGrid>
                <a:gridCol w="2445217">
                  <a:extLst>
                    <a:ext uri="{9D8B030D-6E8A-4147-A177-3AD203B41FA5}">
                      <a16:colId xmlns:a16="http://schemas.microsoft.com/office/drawing/2014/main" val="94408785"/>
                    </a:ext>
                  </a:extLst>
                </a:gridCol>
                <a:gridCol w="2526771">
                  <a:extLst>
                    <a:ext uri="{9D8B030D-6E8A-4147-A177-3AD203B41FA5}">
                      <a16:colId xmlns:a16="http://schemas.microsoft.com/office/drawing/2014/main" val="1648544570"/>
                    </a:ext>
                  </a:extLst>
                </a:gridCol>
              </a:tblGrid>
              <a:tr h="333629">
                <a:tc>
                  <a:txBody>
                    <a:bodyPr/>
                    <a:lstStyle/>
                    <a:p>
                      <a:pPr marL="0" algn="ctr" rtl="0" fontAlgn="t" latinLnBrk="0">
                        <a:spcBef>
                          <a:spcPts val="0"/>
                        </a:spcBef>
                        <a:spcAft>
                          <a:spcPts val="0"/>
                        </a:spcAft>
                      </a:pPr>
                      <a:r>
                        <a:rPr lang="en-GB" sz="1600" b="1">
                          <a:solidFill>
                            <a:srgbClr val="FFFFFF"/>
                          </a:solidFill>
                          <a:effectLst/>
                          <a:latin typeface="Aptos"/>
                        </a:rPr>
                        <a:t>Feature</a:t>
                      </a:r>
                      <a:endParaRPr lang="en-GB" sz="1800">
                        <a:effectLst/>
                        <a:latin typeface="Aptos"/>
                      </a:endParaRPr>
                    </a:p>
                  </a:txBody>
                  <a:tcPr marL="49149" marR="49149" marT="24638" marB="2463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156082"/>
                    </a:solidFill>
                  </a:tcPr>
                </a:tc>
                <a:tc>
                  <a:txBody>
                    <a:bodyPr/>
                    <a:lstStyle/>
                    <a:p>
                      <a:pPr marL="0" algn="ctr" rtl="0" fontAlgn="base" latinLnBrk="0">
                        <a:spcBef>
                          <a:spcPts val="0"/>
                        </a:spcBef>
                        <a:spcAft>
                          <a:spcPts val="0"/>
                        </a:spcAft>
                      </a:pPr>
                      <a:r>
                        <a:rPr lang="en-GB" sz="1600" b="1">
                          <a:solidFill>
                            <a:srgbClr val="FFFFFF"/>
                          </a:solidFill>
                          <a:effectLst/>
                          <a:latin typeface="Aptos"/>
                        </a:rPr>
                        <a:t>Weight</a:t>
                      </a:r>
                      <a:endParaRPr lang="en-GB" sz="1800">
                        <a:effectLst/>
                        <a:latin typeface="Aptos"/>
                      </a:endParaRPr>
                    </a:p>
                  </a:txBody>
                  <a:tcPr marL="49149" marR="49149" marT="24638" marB="2463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156082"/>
                    </a:solidFill>
                  </a:tcPr>
                </a:tc>
                <a:extLst>
                  <a:ext uri="{0D108BD9-81ED-4DB2-BD59-A6C34878D82A}">
                    <a16:rowId xmlns:a16="http://schemas.microsoft.com/office/drawing/2014/main" val="918739593"/>
                  </a:ext>
                </a:extLst>
              </a:tr>
              <a:tr h="372110">
                <a:tc>
                  <a:txBody>
                    <a:bodyPr/>
                    <a:lstStyle/>
                    <a:p>
                      <a:pPr marL="0" algn="ctr" rtl="0" fontAlgn="base" latinLnBrk="0">
                        <a:spcBef>
                          <a:spcPts val="0"/>
                        </a:spcBef>
                        <a:spcAft>
                          <a:spcPts val="0"/>
                        </a:spcAft>
                      </a:pPr>
                      <a:r>
                        <a:rPr lang="en-GB" sz="1600">
                          <a:effectLst/>
                          <a:latin typeface="Aptos"/>
                        </a:rPr>
                        <a:t>Job Level</a:t>
                      </a:r>
                      <a:endParaRPr lang="en-GB" sz="1800">
                        <a:effectLst/>
                        <a:latin typeface="Aptos"/>
                      </a:endParaRPr>
                    </a:p>
                  </a:txBody>
                  <a:tcPr marL="49149" marR="49149" marT="24638" marB="24638">
                    <a:lnL w="1270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noFill/>
                  </a:tcPr>
                </a:tc>
                <a:tc>
                  <a:txBody>
                    <a:bodyPr/>
                    <a:lstStyle/>
                    <a:p>
                      <a:pPr marL="0" algn="ctr" rtl="0" fontAlgn="base" latinLnBrk="0">
                        <a:spcBef>
                          <a:spcPts val="0"/>
                        </a:spcBef>
                        <a:spcAft>
                          <a:spcPts val="0"/>
                        </a:spcAft>
                      </a:pPr>
                      <a:r>
                        <a:rPr lang="en-GB" sz="1600">
                          <a:effectLst/>
                          <a:latin typeface="Aptos"/>
                        </a:rPr>
                        <a:t>0.68</a:t>
                      </a:r>
                      <a:endParaRPr lang="en-GB" sz="1800">
                        <a:effectLst/>
                        <a:latin typeface="Aptos"/>
                      </a:endParaRPr>
                    </a:p>
                  </a:txBody>
                  <a:tcPr marL="49149" marR="49149" marT="24638" marB="24638">
                    <a:lnL w="1270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noFill/>
                  </a:tcPr>
                </a:tc>
                <a:extLst>
                  <a:ext uri="{0D108BD9-81ED-4DB2-BD59-A6C34878D82A}">
                    <a16:rowId xmlns:a16="http://schemas.microsoft.com/office/drawing/2014/main" val="1931152401"/>
                  </a:ext>
                </a:extLst>
              </a:tr>
              <a:tr h="372110">
                <a:tc>
                  <a:txBody>
                    <a:bodyPr/>
                    <a:lstStyle/>
                    <a:p>
                      <a:pPr marL="0" lvl="0" algn="ctr">
                        <a:spcBef>
                          <a:spcPts val="0"/>
                        </a:spcBef>
                        <a:spcAft>
                          <a:spcPts val="0"/>
                        </a:spcAft>
                        <a:buNone/>
                      </a:pPr>
                      <a:r>
                        <a:rPr lang="en-GB" sz="1600" b="0" i="0" u="none" strike="noStrike" noProof="0">
                          <a:solidFill>
                            <a:srgbClr val="000000"/>
                          </a:solidFill>
                          <a:effectLst/>
                        </a:rPr>
                        <a:t>Job Satisfaction</a:t>
                      </a:r>
                      <a:endParaRPr lang="en-US"/>
                    </a:p>
                  </a:txBody>
                  <a:tcPr marL="49149" marR="49149" marT="24638" marB="24638">
                    <a:lnL w="1270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noFill/>
                  </a:tcPr>
                </a:tc>
                <a:tc>
                  <a:txBody>
                    <a:bodyPr/>
                    <a:lstStyle/>
                    <a:p>
                      <a:pPr marL="0" algn="ctr" rtl="0" fontAlgn="t" latinLnBrk="0">
                        <a:spcBef>
                          <a:spcPts val="0"/>
                        </a:spcBef>
                        <a:spcAft>
                          <a:spcPts val="0"/>
                        </a:spcAft>
                      </a:pPr>
                      <a:r>
                        <a:rPr lang="en-GB" sz="1600">
                          <a:effectLst/>
                          <a:latin typeface="Aptos"/>
                        </a:rPr>
                        <a:t>0.10</a:t>
                      </a:r>
                      <a:endParaRPr lang="en-GB" sz="1800">
                        <a:effectLst/>
                        <a:latin typeface="Aptos"/>
                      </a:endParaRPr>
                    </a:p>
                  </a:txBody>
                  <a:tcPr marL="49149" marR="49149" marT="24638" marB="24638">
                    <a:lnL w="1270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noFill/>
                  </a:tcPr>
                </a:tc>
                <a:extLst>
                  <a:ext uri="{0D108BD9-81ED-4DB2-BD59-A6C34878D82A}">
                    <a16:rowId xmlns:a16="http://schemas.microsoft.com/office/drawing/2014/main" val="1002614040"/>
                  </a:ext>
                </a:extLst>
              </a:tr>
              <a:tr h="372110">
                <a:tc>
                  <a:txBody>
                    <a:bodyPr/>
                    <a:lstStyle/>
                    <a:p>
                      <a:pPr marL="0" lvl="0" algn="ctr">
                        <a:spcBef>
                          <a:spcPts val="0"/>
                        </a:spcBef>
                        <a:spcAft>
                          <a:spcPts val="0"/>
                        </a:spcAft>
                        <a:buNone/>
                      </a:pPr>
                      <a:r>
                        <a:rPr lang="en-GB" sz="1600">
                          <a:effectLst/>
                          <a:latin typeface="Aptos"/>
                        </a:rPr>
                        <a:t>Job </a:t>
                      </a:r>
                      <a:r>
                        <a:rPr lang="en-GB" sz="1600" b="0" i="0" u="none" strike="noStrike" noProof="0">
                          <a:solidFill>
                            <a:srgbClr val="000000"/>
                          </a:solidFill>
                          <a:effectLst/>
                        </a:rPr>
                        <a:t>Involvement </a:t>
                      </a:r>
                      <a:endParaRPr lang="en-GB" sz="1600">
                        <a:effectLst/>
                        <a:latin typeface="Aptos"/>
                      </a:endParaRPr>
                    </a:p>
                  </a:txBody>
                  <a:tcPr marL="49149" marR="49149" marT="24638" marB="24638">
                    <a:lnL w="12700">
                      <a:solidFill>
                        <a:srgbClr val="E8E8E8"/>
                      </a:solidFill>
                    </a:lnL>
                    <a:lnR w="12700">
                      <a:solidFill>
                        <a:srgbClr val="E8E8E8"/>
                      </a:solidFill>
                    </a:lnR>
                    <a:lnT w="12700">
                      <a:solidFill>
                        <a:srgbClr val="E8E8E8"/>
                      </a:solidFill>
                    </a:lnT>
                    <a:lnB w="12700">
                      <a:solidFill>
                        <a:srgbClr val="E8E8E8"/>
                      </a:solidFill>
                    </a:lnB>
                    <a:noFill/>
                  </a:tcPr>
                </a:tc>
                <a:tc>
                  <a:txBody>
                    <a:bodyPr/>
                    <a:lstStyle/>
                    <a:p>
                      <a:pPr marL="0" lvl="0" algn="ctr">
                        <a:spcBef>
                          <a:spcPts val="0"/>
                        </a:spcBef>
                        <a:spcAft>
                          <a:spcPts val="0"/>
                        </a:spcAft>
                        <a:buNone/>
                      </a:pPr>
                      <a:r>
                        <a:rPr lang="en-GB" sz="1600">
                          <a:effectLst/>
                          <a:latin typeface="Aptos"/>
                        </a:rPr>
                        <a:t>0.11</a:t>
                      </a:r>
                    </a:p>
                  </a:txBody>
                  <a:tcPr marL="49149" marR="49149" marT="24638" marB="24638">
                    <a:lnL w="12700">
                      <a:solidFill>
                        <a:srgbClr val="E8E8E8"/>
                      </a:solidFill>
                    </a:lnL>
                    <a:lnR w="12700">
                      <a:solidFill>
                        <a:srgbClr val="E8E8E8"/>
                      </a:solidFill>
                    </a:lnR>
                    <a:lnT w="12700">
                      <a:solidFill>
                        <a:srgbClr val="E8E8E8"/>
                      </a:solidFill>
                    </a:lnT>
                    <a:lnB w="12700">
                      <a:solidFill>
                        <a:srgbClr val="E8E8E8"/>
                      </a:solidFill>
                    </a:lnB>
                    <a:noFill/>
                  </a:tcPr>
                </a:tc>
                <a:extLst>
                  <a:ext uri="{0D108BD9-81ED-4DB2-BD59-A6C34878D82A}">
                    <a16:rowId xmlns:a16="http://schemas.microsoft.com/office/drawing/2014/main" val="1795144408"/>
                  </a:ext>
                </a:extLst>
              </a:tr>
              <a:tr h="372110">
                <a:tc>
                  <a:txBody>
                    <a:bodyPr/>
                    <a:lstStyle/>
                    <a:p>
                      <a:pPr marL="0" algn="ctr" rtl="0" fontAlgn="base" latinLnBrk="0">
                        <a:spcBef>
                          <a:spcPts val="0"/>
                        </a:spcBef>
                        <a:spcAft>
                          <a:spcPts val="0"/>
                        </a:spcAft>
                      </a:pPr>
                      <a:r>
                        <a:rPr lang="en-GB" sz="1600">
                          <a:effectLst/>
                          <a:latin typeface="Aptos"/>
                        </a:rPr>
                        <a:t>Environment Satisfaction</a:t>
                      </a:r>
                      <a:endParaRPr lang="en-GB" sz="1800">
                        <a:effectLst/>
                        <a:latin typeface="Aptos"/>
                      </a:endParaRPr>
                    </a:p>
                  </a:txBody>
                  <a:tcPr marL="49149" marR="49149" marT="24638" marB="24638">
                    <a:lnL w="1270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noFill/>
                  </a:tcPr>
                </a:tc>
                <a:tc>
                  <a:txBody>
                    <a:bodyPr/>
                    <a:lstStyle/>
                    <a:p>
                      <a:pPr marL="0" algn="ctr" rtl="0" fontAlgn="t" latinLnBrk="0">
                        <a:spcBef>
                          <a:spcPts val="0"/>
                        </a:spcBef>
                        <a:spcAft>
                          <a:spcPts val="0"/>
                        </a:spcAft>
                      </a:pPr>
                      <a:r>
                        <a:rPr lang="en-GB" sz="1600">
                          <a:effectLst/>
                          <a:latin typeface="Aptos"/>
                        </a:rPr>
                        <a:t>0.11</a:t>
                      </a:r>
                      <a:endParaRPr lang="en-GB" sz="1800">
                        <a:effectLst/>
                        <a:latin typeface="Aptos"/>
                      </a:endParaRPr>
                    </a:p>
                  </a:txBody>
                  <a:tcPr marL="49149" marR="49149" marT="24638" marB="24638">
                    <a:lnL w="1270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noFill/>
                  </a:tcPr>
                </a:tc>
                <a:extLst>
                  <a:ext uri="{0D108BD9-81ED-4DB2-BD59-A6C34878D82A}">
                    <a16:rowId xmlns:a16="http://schemas.microsoft.com/office/drawing/2014/main" val="3079753777"/>
                  </a:ext>
                </a:extLst>
              </a:tr>
              <a:tr h="277241">
                <a:tc gridSpan="2">
                  <a:txBody>
                    <a:bodyPr/>
                    <a:lstStyle/>
                    <a:p>
                      <a:pPr marL="0" rtl="0" fontAlgn="t" latinLnBrk="0">
                        <a:spcBef>
                          <a:spcPts val="0"/>
                        </a:spcBef>
                        <a:spcAft>
                          <a:spcPts val="0"/>
                        </a:spcAft>
                      </a:pPr>
                      <a:r>
                        <a:rPr lang="en-GB" sz="1600">
                          <a:effectLst/>
                          <a:latin typeface="Aptos"/>
                        </a:rPr>
                        <a:t>Satisfaction Scores =  0.68 * Job Level + 0.11 * Job Involvement + 0.11 * Environment Satisfaction + 0.1 * Job Satisfaction</a:t>
                      </a:r>
                      <a:endParaRPr lang="en-GB" sz="1800">
                        <a:effectLst/>
                        <a:latin typeface="Aptos"/>
                      </a:endParaRPr>
                    </a:p>
                  </a:txBody>
                  <a:tcPr marL="49149" marR="49149" marT="24511" marB="24511">
                    <a:lnL w="1270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noFill/>
                  </a:tcPr>
                </a:tc>
                <a:tc hMerge="1">
                  <a:txBody>
                    <a:bodyPr/>
                    <a:lstStyle/>
                    <a:p>
                      <a:endParaRPr lang="en-GB"/>
                    </a:p>
                  </a:txBody>
                  <a:tcPr/>
                </a:tc>
                <a:extLst>
                  <a:ext uri="{0D108BD9-81ED-4DB2-BD59-A6C34878D82A}">
                    <a16:rowId xmlns:a16="http://schemas.microsoft.com/office/drawing/2014/main" val="3697539604"/>
                  </a:ext>
                </a:extLst>
              </a:tr>
            </a:tbl>
          </a:graphicData>
        </a:graphic>
      </p:graphicFrame>
      <p:sp>
        <p:nvSpPr>
          <p:cNvPr id="6" name="Arrow: Down 5">
            <a:extLst>
              <a:ext uri="{FF2B5EF4-FFF2-40B4-BE49-F238E27FC236}">
                <a16:creationId xmlns:a16="http://schemas.microsoft.com/office/drawing/2014/main" id="{7C6BED7E-50B0-4157-889F-B8DEB74FA52C}"/>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ounded Rectangle 13">
            <a:extLst>
              <a:ext uri="{FF2B5EF4-FFF2-40B4-BE49-F238E27FC236}">
                <a16:creationId xmlns:a16="http://schemas.microsoft.com/office/drawing/2014/main" id="{E7463E89-5DCC-E655-EA7C-4B1234047AFD}"/>
              </a:ext>
            </a:extLst>
          </p:cNvPr>
          <p:cNvSpPr/>
          <p:nvPr/>
        </p:nvSpPr>
        <p:spPr>
          <a:xfrm>
            <a:off x="10091963" y="1480130"/>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3:</a:t>
            </a:r>
          </a:p>
          <a:p>
            <a:r>
              <a:rPr lang="en-US" sz="1200"/>
              <a:t>Improve Satisfaction</a:t>
            </a:r>
          </a:p>
          <a:p>
            <a:r>
              <a:rPr lang="en-US" sz="1200"/>
              <a:t>(Environment) </a:t>
            </a:r>
          </a:p>
        </p:txBody>
      </p:sp>
      <p:sp>
        <p:nvSpPr>
          <p:cNvPr id="15" name="Rounded Rectangle 13">
            <a:extLst>
              <a:ext uri="{FF2B5EF4-FFF2-40B4-BE49-F238E27FC236}">
                <a16:creationId xmlns:a16="http://schemas.microsoft.com/office/drawing/2014/main" id="{3D91249A-7A5E-B4A2-1749-83A1DBA25689}"/>
              </a:ext>
            </a:extLst>
          </p:cNvPr>
          <p:cNvSpPr/>
          <p:nvPr/>
        </p:nvSpPr>
        <p:spPr>
          <a:xfrm>
            <a:off x="10091963" y="2482167"/>
            <a:ext cx="1794000" cy="756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Promotion</a:t>
            </a:r>
          </a:p>
        </p:txBody>
      </p:sp>
      <p:sp>
        <p:nvSpPr>
          <p:cNvPr id="17" name="Rounded Rectangle 13">
            <a:extLst>
              <a:ext uri="{FF2B5EF4-FFF2-40B4-BE49-F238E27FC236}">
                <a16:creationId xmlns:a16="http://schemas.microsoft.com/office/drawing/2014/main" id="{5E4F2263-2ADB-D4A6-87B1-B81568B841BB}"/>
              </a:ext>
            </a:extLst>
          </p:cNvPr>
          <p:cNvSpPr/>
          <p:nvPr/>
        </p:nvSpPr>
        <p:spPr>
          <a:xfrm>
            <a:off x="10091963" y="4228205"/>
            <a:ext cx="1800000" cy="774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Recommend </a:t>
            </a:r>
          </a:p>
          <a:p>
            <a:r>
              <a:rPr lang="en-US" sz="1200"/>
              <a:t>Promotion Timeline</a:t>
            </a:r>
          </a:p>
        </p:txBody>
      </p:sp>
      <p:sp>
        <p:nvSpPr>
          <p:cNvPr id="20" name="Rounded Rectangle 13">
            <a:extLst>
              <a:ext uri="{FF2B5EF4-FFF2-40B4-BE49-F238E27FC236}">
                <a16:creationId xmlns:a16="http://schemas.microsoft.com/office/drawing/2014/main" id="{9E667E77-23B9-D89A-CF00-1F69D085084D}"/>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Satisfaction level</a:t>
            </a:r>
          </a:p>
        </p:txBody>
      </p:sp>
      <p:sp>
        <p:nvSpPr>
          <p:cNvPr id="23" name="Rounded Rectangle 13">
            <a:extLst>
              <a:ext uri="{FF2B5EF4-FFF2-40B4-BE49-F238E27FC236}">
                <a16:creationId xmlns:a16="http://schemas.microsoft.com/office/drawing/2014/main" id="{35366075-290A-0041-0691-5A9F3893EF7C}"/>
              </a:ext>
            </a:extLst>
          </p:cNvPr>
          <p:cNvSpPr/>
          <p:nvPr/>
        </p:nvSpPr>
        <p:spPr>
          <a:xfrm>
            <a:off x="10091962" y="3334167"/>
            <a:ext cx="1794000" cy="792000"/>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Associate satisfaction with promotion</a:t>
            </a:r>
          </a:p>
        </p:txBody>
      </p:sp>
      <p:pic>
        <p:nvPicPr>
          <p:cNvPr id="25" name="Picture 24" descr="A diagram of a tree&#10;&#10;Description automatically generated">
            <a:extLst>
              <a:ext uri="{FF2B5EF4-FFF2-40B4-BE49-F238E27FC236}">
                <a16:creationId xmlns:a16="http://schemas.microsoft.com/office/drawing/2014/main" id="{9897FDD6-AA1F-4FC6-3CD1-FF58107B5A1E}"/>
              </a:ext>
            </a:extLst>
          </p:cNvPr>
          <p:cNvPicPr>
            <a:picLocks noChangeAspect="1"/>
          </p:cNvPicPr>
          <p:nvPr/>
        </p:nvPicPr>
        <p:blipFill>
          <a:blip r:embed="rId4"/>
          <a:stretch>
            <a:fillRect/>
          </a:stretch>
        </p:blipFill>
        <p:spPr>
          <a:xfrm>
            <a:off x="158152" y="884772"/>
            <a:ext cx="5334001" cy="2673062"/>
          </a:xfrm>
          <a:prstGeom prst="rect">
            <a:avLst/>
          </a:prstGeom>
        </p:spPr>
      </p:pic>
      <p:sp>
        <p:nvSpPr>
          <p:cNvPr id="32" name="Rectangle 31">
            <a:extLst>
              <a:ext uri="{FF2B5EF4-FFF2-40B4-BE49-F238E27FC236}">
                <a16:creationId xmlns:a16="http://schemas.microsoft.com/office/drawing/2014/main" id="{ECFBFB56-D699-89C5-3A12-5491EDEF9D55}"/>
              </a:ext>
            </a:extLst>
          </p:cNvPr>
          <p:cNvSpPr/>
          <p:nvPr/>
        </p:nvSpPr>
        <p:spPr>
          <a:xfrm>
            <a:off x="2659289" y="2208106"/>
            <a:ext cx="698244" cy="14083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13">
            <a:extLst>
              <a:ext uri="{FF2B5EF4-FFF2-40B4-BE49-F238E27FC236}">
                <a16:creationId xmlns:a16="http://schemas.microsoft.com/office/drawing/2014/main" id="{11600A61-4BA9-8074-C7F3-A9CD77E8DD47}"/>
              </a:ext>
            </a:extLst>
          </p:cNvPr>
          <p:cNvSpPr/>
          <p:nvPr/>
        </p:nvSpPr>
        <p:spPr>
          <a:xfrm>
            <a:off x="192091" y="6348796"/>
            <a:ext cx="4975981" cy="353662"/>
          </a:xfrm>
          <a:prstGeom prst="roundRect">
            <a:avLst>
              <a:gd name="adj" fmla="val 11417"/>
            </a:avLst>
          </a:prstGeom>
          <a:solidFill>
            <a:srgbClr val="215F9A"/>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400"/>
              <a:t>Since the bin is same, no need for normalize</a:t>
            </a:r>
          </a:p>
        </p:txBody>
      </p:sp>
      <p:sp>
        <p:nvSpPr>
          <p:cNvPr id="38" name="TextBox 37">
            <a:extLst>
              <a:ext uri="{FF2B5EF4-FFF2-40B4-BE49-F238E27FC236}">
                <a16:creationId xmlns:a16="http://schemas.microsoft.com/office/drawing/2014/main" id="{566C4974-82B8-83BB-F060-490C16B36A43}"/>
              </a:ext>
            </a:extLst>
          </p:cNvPr>
          <p:cNvSpPr txBox="1"/>
          <p:nvPr/>
        </p:nvSpPr>
        <p:spPr>
          <a:xfrm>
            <a:off x="193411" y="423978"/>
            <a:ext cx="46410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Decision tree and feature importance</a:t>
            </a:r>
          </a:p>
        </p:txBody>
      </p:sp>
      <p:sp>
        <p:nvSpPr>
          <p:cNvPr id="40" name="Content Placeholder 2">
            <a:extLst>
              <a:ext uri="{FF2B5EF4-FFF2-40B4-BE49-F238E27FC236}">
                <a16:creationId xmlns:a16="http://schemas.microsoft.com/office/drawing/2014/main" id="{A66BCF03-3CAE-5B68-96E6-FD40E585896F}"/>
              </a:ext>
            </a:extLst>
          </p:cNvPr>
          <p:cNvSpPr txBox="1">
            <a:spLocks/>
          </p:cNvSpPr>
          <p:nvPr/>
        </p:nvSpPr>
        <p:spPr>
          <a:xfrm>
            <a:off x="5486131" y="3764039"/>
            <a:ext cx="4558358" cy="2948256"/>
          </a:xfrm>
          <a:prstGeom prst="rect">
            <a:avLst/>
          </a:prstGeom>
          <a:ln>
            <a:solidFill>
              <a:srgbClr val="002060"/>
            </a:solidFill>
          </a:ln>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b="1"/>
          </a:p>
        </p:txBody>
      </p:sp>
      <p:sp>
        <p:nvSpPr>
          <p:cNvPr id="7" name="TextBox 6">
            <a:extLst>
              <a:ext uri="{FF2B5EF4-FFF2-40B4-BE49-F238E27FC236}">
                <a16:creationId xmlns:a16="http://schemas.microsoft.com/office/drawing/2014/main" id="{94569C76-1071-058A-6391-CCB13047F84E}"/>
              </a:ext>
            </a:extLst>
          </p:cNvPr>
          <p:cNvSpPr txBox="1"/>
          <p:nvPr/>
        </p:nvSpPr>
        <p:spPr>
          <a:xfrm>
            <a:off x="5486400" y="4106055"/>
            <a:ext cx="4591984" cy="2631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a:t>Employees with delays in promotion may face </a:t>
            </a:r>
            <a:r>
              <a:rPr lang="en-US" sz="1500">
                <a:ea typeface="+mn-lt"/>
                <a:cs typeface="+mn-lt"/>
              </a:rPr>
              <a:t>lower satisfaction scores </a:t>
            </a:r>
            <a:r>
              <a:rPr lang="en-US" sz="1500"/>
              <a:t>due to reduced motivation and engagement.</a:t>
            </a:r>
          </a:p>
          <a:p>
            <a:pPr marL="285750" indent="-285750">
              <a:buFont typeface="Arial"/>
              <a:buChar char="•"/>
            </a:pPr>
            <a:endParaRPr lang="en-US" sz="1500"/>
          </a:p>
          <a:p>
            <a:pPr marL="285750" indent="-285750">
              <a:buFont typeface="Arial"/>
              <a:buChar char="•"/>
            </a:pPr>
            <a:r>
              <a:rPr lang="en-US" sz="1500"/>
              <a:t>Lower-level employees encounter more frequent promotion opportunities, reflecting organizational structures or career paths</a:t>
            </a:r>
          </a:p>
          <a:p>
            <a:pPr marL="285750" indent="-285750">
              <a:buFont typeface="Arial"/>
              <a:buChar char="•"/>
            </a:pPr>
            <a:endParaRPr lang="en-US" sz="1500"/>
          </a:p>
          <a:p>
            <a:pPr marL="285750" indent="-285750">
              <a:buFont typeface="Arial"/>
              <a:buChar char="•"/>
            </a:pPr>
            <a:r>
              <a:rPr lang="en-US" sz="1500"/>
              <a:t>Accumulated experience enhance promotion, highlighting the role of tenure and professional development in career advancement.</a:t>
            </a:r>
          </a:p>
        </p:txBody>
      </p:sp>
      <p:sp>
        <p:nvSpPr>
          <p:cNvPr id="9" name="TextBox 8">
            <a:extLst>
              <a:ext uri="{FF2B5EF4-FFF2-40B4-BE49-F238E27FC236}">
                <a16:creationId xmlns:a16="http://schemas.microsoft.com/office/drawing/2014/main" id="{EDE4C1DE-2855-7449-32F1-E7059D808E0B}"/>
              </a:ext>
            </a:extLst>
          </p:cNvPr>
          <p:cNvSpPr txBox="1"/>
          <p:nvPr/>
        </p:nvSpPr>
        <p:spPr>
          <a:xfrm>
            <a:off x="5492646" y="373130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Observation</a:t>
            </a:r>
            <a:r>
              <a:rPr lang="en-US" b="1"/>
              <a:t>:</a:t>
            </a:r>
          </a:p>
        </p:txBody>
      </p:sp>
    </p:spTree>
    <p:extLst>
      <p:ext uri="{BB962C8B-B14F-4D97-AF65-F5344CB8AC3E}">
        <p14:creationId xmlns:p14="http://schemas.microsoft.com/office/powerpoint/2010/main" val="1485930436"/>
      </p:ext>
    </p:extLst>
  </p:cSld>
  <p:clrMapOvr>
    <a:masterClrMapping/>
  </p:clrMapOvr>
  <mc:AlternateContent xmlns:mc="http://schemas.openxmlformats.org/markup-compatibility/2006" xmlns:p14="http://schemas.microsoft.com/office/powerpoint/2010/main">
    <mc:Choice Requires="p14">
      <p:transition spd="slow" p14:dur="2000" advTm="68044"/>
    </mc:Choice>
    <mc:Fallback xmlns="">
      <p:transition spd="slow" advTm="680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CD24-C326-828B-2D1A-88225AEE56C4}"/>
              </a:ext>
            </a:extLst>
          </p:cNvPr>
          <p:cNvSpPr>
            <a:spLocks noGrp="1"/>
          </p:cNvSpPr>
          <p:nvPr>
            <p:ph type="title"/>
          </p:nvPr>
        </p:nvSpPr>
        <p:spPr>
          <a:xfrm>
            <a:off x="838200" y="2268"/>
            <a:ext cx="10515600" cy="1325563"/>
          </a:xfrm>
        </p:spPr>
        <p:txBody>
          <a:bodyPr/>
          <a:lstStyle/>
          <a:p>
            <a:r>
              <a:rPr lang="en-US"/>
              <a:t>What is Employee Lifetime Value (ELV)?</a:t>
            </a:r>
          </a:p>
        </p:txBody>
      </p:sp>
      <p:pic>
        <p:nvPicPr>
          <p:cNvPr id="4" name="Content Placeholder 3">
            <a:extLst>
              <a:ext uri="{FF2B5EF4-FFF2-40B4-BE49-F238E27FC236}">
                <a16:creationId xmlns:a16="http://schemas.microsoft.com/office/drawing/2014/main" id="{14DF5317-A337-181A-99F8-B5E879B3E827}"/>
              </a:ext>
            </a:extLst>
          </p:cNvPr>
          <p:cNvPicPr>
            <a:picLocks noGrp="1" noChangeAspect="1"/>
          </p:cNvPicPr>
          <p:nvPr>
            <p:ph idx="1"/>
          </p:nvPr>
        </p:nvPicPr>
        <p:blipFill>
          <a:blip r:embed="rId2"/>
          <a:stretch>
            <a:fillRect/>
          </a:stretch>
        </p:blipFill>
        <p:spPr>
          <a:xfrm>
            <a:off x="562719" y="1708944"/>
            <a:ext cx="7244655" cy="3496469"/>
          </a:xfrm>
          <a:ln>
            <a:solidFill>
              <a:schemeClr val="accent1"/>
            </a:solidFill>
          </a:ln>
        </p:spPr>
      </p:pic>
      <p:sp>
        <p:nvSpPr>
          <p:cNvPr id="6" name="Rectangle 5">
            <a:extLst>
              <a:ext uri="{FF2B5EF4-FFF2-40B4-BE49-F238E27FC236}">
                <a16:creationId xmlns:a16="http://schemas.microsoft.com/office/drawing/2014/main" id="{275F67E2-3BBC-4958-B33B-86064601A8CD}"/>
              </a:ext>
            </a:extLst>
          </p:cNvPr>
          <p:cNvSpPr/>
          <p:nvPr/>
        </p:nvSpPr>
        <p:spPr>
          <a:xfrm>
            <a:off x="10595968" y="1723860"/>
            <a:ext cx="1178718" cy="45600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E7A59A-3BE9-90E7-3010-D3A982E9C5E7}"/>
              </a:ext>
            </a:extLst>
          </p:cNvPr>
          <p:cNvSpPr/>
          <p:nvPr/>
        </p:nvSpPr>
        <p:spPr>
          <a:xfrm rot="-5400000">
            <a:off x="5395545" y="1451932"/>
            <a:ext cx="607219" cy="9798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06E02E1-DC4E-9F1A-C16F-AD2B5D4EE8DF}"/>
              </a:ext>
            </a:extLst>
          </p:cNvPr>
          <p:cNvSpPr txBox="1"/>
          <p:nvPr/>
        </p:nvSpPr>
        <p:spPr>
          <a:xfrm>
            <a:off x="8191500" y="3886200"/>
            <a:ext cx="3419475" cy="1323439"/>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lgn="just"/>
            <a:r>
              <a:rPr lang="en-US" sz="2000">
                <a:solidFill>
                  <a:srgbClr val="FFFFFF"/>
                </a:solidFill>
              </a:rPr>
              <a:t>It considers both the costs and the benefits associated with hiring, training, retaining, and losing an employee. </a:t>
            </a:r>
            <a:endParaRPr lang="en-US"/>
          </a:p>
        </p:txBody>
      </p:sp>
      <p:sp>
        <p:nvSpPr>
          <p:cNvPr id="8" name="TextBox 7">
            <a:extLst>
              <a:ext uri="{FF2B5EF4-FFF2-40B4-BE49-F238E27FC236}">
                <a16:creationId xmlns:a16="http://schemas.microsoft.com/office/drawing/2014/main" id="{3CFFFD29-1B28-16D0-39A6-FB062CBB33AD}"/>
              </a:ext>
            </a:extLst>
          </p:cNvPr>
          <p:cNvSpPr txBox="1"/>
          <p:nvPr/>
        </p:nvSpPr>
        <p:spPr>
          <a:xfrm>
            <a:off x="8191500" y="1724025"/>
            <a:ext cx="3390900" cy="1631216"/>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rgbClr val="FFFFFF"/>
                </a:solidFill>
              </a:rPr>
              <a:t>ELV is a metric used to quantify the total value an employee brings to a company over the duration of their employment. </a:t>
            </a:r>
            <a:endParaRPr lang="en-US"/>
          </a:p>
        </p:txBody>
      </p:sp>
    </p:spTree>
    <p:extLst>
      <p:ext uri="{BB962C8B-B14F-4D97-AF65-F5344CB8AC3E}">
        <p14:creationId xmlns:p14="http://schemas.microsoft.com/office/powerpoint/2010/main" val="4148196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0D9BB-F069-D898-908B-CFE89458F494}"/>
              </a:ext>
            </a:extLst>
          </p:cNvPr>
          <p:cNvSpPr txBox="1">
            <a:spLocks/>
          </p:cNvSpPr>
          <p:nvPr/>
        </p:nvSpPr>
        <p:spPr>
          <a:xfrm>
            <a:off x="333283" y="175541"/>
            <a:ext cx="7924979" cy="82178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Promotion &amp; Improve Job Satisfaction</a:t>
            </a:r>
          </a:p>
        </p:txBody>
      </p:sp>
      <p:sp>
        <p:nvSpPr>
          <p:cNvPr id="6" name="Content Placeholder 2">
            <a:extLst>
              <a:ext uri="{FF2B5EF4-FFF2-40B4-BE49-F238E27FC236}">
                <a16:creationId xmlns:a16="http://schemas.microsoft.com/office/drawing/2014/main" id="{DA2A818C-43F6-1333-A88E-02C111C5DD64}"/>
              </a:ext>
            </a:extLst>
          </p:cNvPr>
          <p:cNvSpPr txBox="1">
            <a:spLocks/>
          </p:cNvSpPr>
          <p:nvPr/>
        </p:nvSpPr>
        <p:spPr>
          <a:xfrm>
            <a:off x="5573850" y="3930711"/>
            <a:ext cx="4262559" cy="2622788"/>
          </a:xfrm>
          <a:prstGeom prst="rect">
            <a:avLst/>
          </a:prstGeom>
          <a:ln>
            <a:solidFill>
              <a:srgbClr val="002060"/>
            </a:solidFill>
          </a:ln>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b="1"/>
          </a:p>
        </p:txBody>
      </p:sp>
      <p:sp>
        <p:nvSpPr>
          <p:cNvPr id="9" name="TextBox 14">
            <a:extLst>
              <a:ext uri="{FF2B5EF4-FFF2-40B4-BE49-F238E27FC236}">
                <a16:creationId xmlns:a16="http://schemas.microsoft.com/office/drawing/2014/main" id="{5A746EB3-CF11-5B33-4A19-7D35B8C3AC02}"/>
              </a:ext>
            </a:extLst>
          </p:cNvPr>
          <p:cNvSpPr txBox="1"/>
          <p:nvPr/>
        </p:nvSpPr>
        <p:spPr>
          <a:xfrm>
            <a:off x="5575660" y="3971952"/>
            <a:ext cx="4260451" cy="25545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cs typeface="Times New Roman"/>
              </a:rPr>
              <a:t>HR Strategy in Employee Satisfaction:</a:t>
            </a:r>
          </a:p>
          <a:p>
            <a:endParaRPr lang="en-US" sz="1600" b="1">
              <a:cs typeface="Times New Roman"/>
            </a:endParaRPr>
          </a:p>
          <a:p>
            <a:pPr marL="285750" indent="-285750">
              <a:buFont typeface="Arial"/>
              <a:buChar char="•"/>
            </a:pPr>
            <a:r>
              <a:rPr lang="en-US" sz="1600">
                <a:cs typeface="Times New Roman"/>
              </a:rPr>
              <a:t>The employee satisfaction will finally decrease to 0 without promotion with at company years increase</a:t>
            </a:r>
          </a:p>
          <a:p>
            <a:pPr marL="285750" indent="-285750">
              <a:buFont typeface="Arial"/>
              <a:buChar char="•"/>
            </a:pPr>
            <a:r>
              <a:rPr lang="en-US" sz="1600">
                <a:cs typeface="Times New Roman"/>
              </a:rPr>
              <a:t>5-6 years will be a good timepoint to make a promotion for employee, since employee who get promotion at this timepoint will gain highest satisfaction </a:t>
            </a:r>
          </a:p>
          <a:p>
            <a:pPr marL="285750" indent="-285750">
              <a:buFont typeface="Arial"/>
              <a:buChar char="•"/>
            </a:pPr>
            <a:endParaRPr lang="en-US" sz="1600">
              <a:cs typeface="Times New Roman"/>
            </a:endParaRPr>
          </a:p>
        </p:txBody>
      </p:sp>
      <p:pic>
        <p:nvPicPr>
          <p:cNvPr id="11" name="Picture 10" descr="A graph of a distribution of satisfaction&#10;&#10;Description automatically generated">
            <a:extLst>
              <a:ext uri="{FF2B5EF4-FFF2-40B4-BE49-F238E27FC236}">
                <a16:creationId xmlns:a16="http://schemas.microsoft.com/office/drawing/2014/main" id="{B30D8BC2-1B91-C474-4C02-720776B8C04F}"/>
              </a:ext>
            </a:extLst>
          </p:cNvPr>
          <p:cNvPicPr>
            <a:picLocks noChangeAspect="1"/>
          </p:cNvPicPr>
          <p:nvPr/>
        </p:nvPicPr>
        <p:blipFill>
          <a:blip r:embed="rId3"/>
          <a:stretch>
            <a:fillRect/>
          </a:stretch>
        </p:blipFill>
        <p:spPr>
          <a:xfrm>
            <a:off x="53288" y="775922"/>
            <a:ext cx="5237545" cy="2756246"/>
          </a:xfrm>
          <a:prstGeom prst="rect">
            <a:avLst/>
          </a:prstGeom>
        </p:spPr>
      </p:pic>
      <p:sp>
        <p:nvSpPr>
          <p:cNvPr id="14" name="Arrow: Down 13">
            <a:extLst>
              <a:ext uri="{FF2B5EF4-FFF2-40B4-BE49-F238E27FC236}">
                <a16:creationId xmlns:a16="http://schemas.microsoft.com/office/drawing/2014/main" id="{B16BB87A-E77A-8A05-E72A-95C7AB8794D8}"/>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ounded Rectangle 13">
            <a:extLst>
              <a:ext uri="{FF2B5EF4-FFF2-40B4-BE49-F238E27FC236}">
                <a16:creationId xmlns:a16="http://schemas.microsoft.com/office/drawing/2014/main" id="{C82AE834-CDAE-BD16-CA1B-C5E6AEC14A81}"/>
              </a:ext>
            </a:extLst>
          </p:cNvPr>
          <p:cNvSpPr/>
          <p:nvPr/>
        </p:nvSpPr>
        <p:spPr>
          <a:xfrm>
            <a:off x="10091963" y="1480130"/>
            <a:ext cx="1800000" cy="900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3:</a:t>
            </a:r>
          </a:p>
          <a:p>
            <a:r>
              <a:rPr lang="en-US" sz="1200"/>
              <a:t>Improve Satisfaction</a:t>
            </a:r>
          </a:p>
          <a:p>
            <a:r>
              <a:rPr lang="en-US" sz="1200"/>
              <a:t>(Environment) </a:t>
            </a:r>
          </a:p>
        </p:txBody>
      </p:sp>
      <p:sp>
        <p:nvSpPr>
          <p:cNvPr id="22" name="Rounded Rectangle 13">
            <a:extLst>
              <a:ext uri="{FF2B5EF4-FFF2-40B4-BE49-F238E27FC236}">
                <a16:creationId xmlns:a16="http://schemas.microsoft.com/office/drawing/2014/main" id="{9CA0A4F1-FF62-A31A-E337-72F3574C3BF9}"/>
              </a:ext>
            </a:extLst>
          </p:cNvPr>
          <p:cNvSpPr/>
          <p:nvPr/>
        </p:nvSpPr>
        <p:spPr>
          <a:xfrm>
            <a:off x="10091963" y="2482167"/>
            <a:ext cx="1794000" cy="756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Promotion</a:t>
            </a:r>
          </a:p>
        </p:txBody>
      </p:sp>
      <p:sp>
        <p:nvSpPr>
          <p:cNvPr id="24" name="Rounded Rectangle 13">
            <a:extLst>
              <a:ext uri="{FF2B5EF4-FFF2-40B4-BE49-F238E27FC236}">
                <a16:creationId xmlns:a16="http://schemas.microsoft.com/office/drawing/2014/main" id="{6478597C-6958-E92E-E2E1-D99D082CFA21}"/>
              </a:ext>
            </a:extLst>
          </p:cNvPr>
          <p:cNvSpPr/>
          <p:nvPr/>
        </p:nvSpPr>
        <p:spPr>
          <a:xfrm>
            <a:off x="10091963" y="4228205"/>
            <a:ext cx="1800000" cy="774000"/>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Recommend </a:t>
            </a:r>
          </a:p>
          <a:p>
            <a:r>
              <a:rPr lang="en-US" sz="1200"/>
              <a:t>Promotion Timeline</a:t>
            </a:r>
          </a:p>
        </p:txBody>
      </p:sp>
      <p:sp>
        <p:nvSpPr>
          <p:cNvPr id="26" name="Rounded Rectangle 13">
            <a:extLst>
              <a:ext uri="{FF2B5EF4-FFF2-40B4-BE49-F238E27FC236}">
                <a16:creationId xmlns:a16="http://schemas.microsoft.com/office/drawing/2014/main" id="{698AF52F-78B9-EDCF-5FFB-858B22CC2472}"/>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Satisfaction level</a:t>
            </a:r>
          </a:p>
        </p:txBody>
      </p:sp>
      <p:sp>
        <p:nvSpPr>
          <p:cNvPr id="28" name="Rounded Rectangle 13">
            <a:extLst>
              <a:ext uri="{FF2B5EF4-FFF2-40B4-BE49-F238E27FC236}">
                <a16:creationId xmlns:a16="http://schemas.microsoft.com/office/drawing/2014/main" id="{CC73A4D2-6F56-BD6F-DAE6-99814CFD309F}"/>
              </a:ext>
            </a:extLst>
          </p:cNvPr>
          <p:cNvSpPr/>
          <p:nvPr/>
        </p:nvSpPr>
        <p:spPr>
          <a:xfrm>
            <a:off x="10091962" y="3334167"/>
            <a:ext cx="1794000" cy="792000"/>
          </a:xfrm>
          <a:prstGeom prst="roundRect">
            <a:avLst>
              <a:gd name="adj" fmla="val 11417"/>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Associate satisfaction with promotion</a:t>
            </a:r>
          </a:p>
        </p:txBody>
      </p:sp>
      <p:pic>
        <p:nvPicPr>
          <p:cNvPr id="5" name="Picture 4" descr="A graph of a number of employees&#10;&#10;Description automatically generated">
            <a:extLst>
              <a:ext uri="{FF2B5EF4-FFF2-40B4-BE49-F238E27FC236}">
                <a16:creationId xmlns:a16="http://schemas.microsoft.com/office/drawing/2014/main" id="{F87A0034-4E46-E820-3DDB-7C8AFD37D769}"/>
              </a:ext>
            </a:extLst>
          </p:cNvPr>
          <p:cNvPicPr>
            <a:picLocks noChangeAspect="1"/>
          </p:cNvPicPr>
          <p:nvPr/>
        </p:nvPicPr>
        <p:blipFill>
          <a:blip r:embed="rId4"/>
          <a:stretch>
            <a:fillRect/>
          </a:stretch>
        </p:blipFill>
        <p:spPr>
          <a:xfrm>
            <a:off x="5284543" y="774492"/>
            <a:ext cx="4489784" cy="2798164"/>
          </a:xfrm>
          <a:prstGeom prst="rect">
            <a:avLst/>
          </a:prstGeom>
        </p:spPr>
      </p:pic>
      <p:pic>
        <p:nvPicPr>
          <p:cNvPr id="2" name="Picture 1" descr="A graph of a number of years&#10;&#10;Description automatically generated">
            <a:extLst>
              <a:ext uri="{FF2B5EF4-FFF2-40B4-BE49-F238E27FC236}">
                <a16:creationId xmlns:a16="http://schemas.microsoft.com/office/drawing/2014/main" id="{BD6C5621-06F0-7A02-FE70-9ADFB5EFF8D3}"/>
              </a:ext>
            </a:extLst>
          </p:cNvPr>
          <p:cNvPicPr>
            <a:picLocks noChangeAspect="1"/>
          </p:cNvPicPr>
          <p:nvPr/>
        </p:nvPicPr>
        <p:blipFill>
          <a:blip r:embed="rId5"/>
          <a:stretch>
            <a:fillRect/>
          </a:stretch>
        </p:blipFill>
        <p:spPr>
          <a:xfrm>
            <a:off x="-2" y="3728603"/>
            <a:ext cx="5227821" cy="2742352"/>
          </a:xfrm>
          <a:prstGeom prst="rect">
            <a:avLst/>
          </a:prstGeom>
        </p:spPr>
      </p:pic>
    </p:spTree>
    <p:extLst>
      <p:ext uri="{BB962C8B-B14F-4D97-AF65-F5344CB8AC3E}">
        <p14:creationId xmlns:p14="http://schemas.microsoft.com/office/powerpoint/2010/main" val="2323049636"/>
      </p:ext>
    </p:extLst>
  </p:cSld>
  <p:clrMapOvr>
    <a:masterClrMapping/>
  </p:clrMapOvr>
  <mc:AlternateContent xmlns:mc="http://schemas.openxmlformats.org/markup-compatibility/2006" xmlns:p14="http://schemas.microsoft.com/office/powerpoint/2010/main">
    <mc:Choice Requires="p14">
      <p:transition spd="slow" p14:dur="2000" advTm="50785"/>
    </mc:Choice>
    <mc:Fallback xmlns="">
      <p:transition spd="slow" advTm="5078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3CB3F6-7A60-9BE8-C486-185B0A574961}"/>
              </a:ext>
            </a:extLst>
          </p:cNvPr>
          <p:cNvPicPr>
            <a:picLocks noChangeAspect="1"/>
          </p:cNvPicPr>
          <p:nvPr/>
        </p:nvPicPr>
        <p:blipFill rotWithShape="1">
          <a:blip r:embed="rId2"/>
          <a:srcRect l="5493" r="15548"/>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3D790-F93D-2762-4BA3-EE617000B976}"/>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4400"/>
              <a:t>Sub-objective 3: Improve Satisfaction Scores </a:t>
            </a:r>
            <a:br>
              <a:rPr lang="en-US" sz="4400"/>
            </a:br>
            <a:endParaRPr lang="en-US" sz="4400"/>
          </a:p>
        </p:txBody>
      </p:sp>
      <p:sp>
        <p:nvSpPr>
          <p:cNvPr id="4" name="Text Placeholder 2">
            <a:extLst>
              <a:ext uri="{FF2B5EF4-FFF2-40B4-BE49-F238E27FC236}">
                <a16:creationId xmlns:a16="http://schemas.microsoft.com/office/drawing/2014/main" id="{95D32510-F3BB-F5AC-5B99-D4AD6219E5B3}"/>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pPr>
              <a:defRPr/>
            </a:pPr>
            <a:r>
              <a:rPr lang="en-US">
                <a:solidFill>
                  <a:schemeClr val="tx1"/>
                </a:solidFill>
              </a:rPr>
              <a:t>Causal relationship between benefit and satisfaction level</a:t>
            </a:r>
          </a:p>
        </p:txBody>
      </p:sp>
    </p:spTree>
    <p:extLst>
      <p:ext uri="{BB962C8B-B14F-4D97-AF65-F5344CB8AC3E}">
        <p14:creationId xmlns:p14="http://schemas.microsoft.com/office/powerpoint/2010/main" val="1150491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rminator 3">
            <a:extLst>
              <a:ext uri="{FF2B5EF4-FFF2-40B4-BE49-F238E27FC236}">
                <a16:creationId xmlns:a16="http://schemas.microsoft.com/office/drawing/2014/main" id="{ADAF8145-C228-FE4F-BB8C-3AD9820A6476}"/>
              </a:ext>
            </a:extLst>
          </p:cNvPr>
          <p:cNvSpPr/>
          <p:nvPr/>
        </p:nvSpPr>
        <p:spPr>
          <a:xfrm>
            <a:off x="3567373" y="1338312"/>
            <a:ext cx="2565309" cy="70750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B196712-20B3-0645-9E85-2D9294570AE7}"/>
              </a:ext>
            </a:extLst>
          </p:cNvPr>
          <p:cNvSpPr txBox="1"/>
          <p:nvPr/>
        </p:nvSpPr>
        <p:spPr>
          <a:xfrm>
            <a:off x="3220864" y="1568928"/>
            <a:ext cx="3402491" cy="477054"/>
          </a:xfrm>
          <a:prstGeom prst="rect">
            <a:avLst/>
          </a:prstGeom>
          <a:noFill/>
        </p:spPr>
        <p:txBody>
          <a:bodyPr wrap="square" lIns="91440" tIns="45720" rIns="91440" bIns="45720" rtlCol="0" anchor="ctr" anchorCtr="0">
            <a:spAutoFit/>
          </a:bodyPr>
          <a:lstStyle/>
          <a:p>
            <a:pPr algn="ctr"/>
            <a:r>
              <a:rPr lang="en-US" sz="1250" b="1">
                <a:solidFill>
                  <a:schemeClr val="bg1"/>
                </a:solidFill>
                <a:ea typeface="+mn-lt"/>
                <a:cs typeface="+mn-lt"/>
              </a:rPr>
              <a:t>A/B Test</a:t>
            </a:r>
            <a:endParaRPr lang="en-US" sz="1250">
              <a:solidFill>
                <a:schemeClr val="bg1"/>
              </a:solidFill>
              <a:ea typeface="+mn-lt"/>
              <a:cs typeface="+mn-lt"/>
            </a:endParaRPr>
          </a:p>
          <a:p>
            <a:pPr algn="ctr"/>
            <a:endParaRPr lang="en-US" sz="1250">
              <a:solidFill>
                <a:schemeClr val="bg1"/>
              </a:solidFill>
              <a:latin typeface="Lato Light"/>
              <a:ea typeface="Open Sans Light"/>
              <a:cs typeface="Open Sans Light"/>
            </a:endParaRPr>
          </a:p>
        </p:txBody>
      </p:sp>
      <p:sp>
        <p:nvSpPr>
          <p:cNvPr id="9" name="TextBox 8">
            <a:extLst>
              <a:ext uri="{FF2B5EF4-FFF2-40B4-BE49-F238E27FC236}">
                <a16:creationId xmlns:a16="http://schemas.microsoft.com/office/drawing/2014/main" id="{621BC187-4514-2948-B8B7-23CBFAB5CACA}"/>
              </a:ext>
            </a:extLst>
          </p:cNvPr>
          <p:cNvSpPr txBox="1"/>
          <p:nvPr/>
        </p:nvSpPr>
        <p:spPr>
          <a:xfrm>
            <a:off x="5578945" y="2428512"/>
            <a:ext cx="1034113" cy="284693"/>
          </a:xfrm>
          <a:prstGeom prst="rect">
            <a:avLst/>
          </a:prstGeom>
          <a:noFill/>
        </p:spPr>
        <p:txBody>
          <a:bodyPr wrap="square" rtlCol="0" anchor="ctr" anchorCtr="0">
            <a:spAutoFit/>
          </a:bodyPr>
          <a:lstStyle/>
          <a:p>
            <a:pPr algn="ctr"/>
            <a:r>
              <a:rPr lang="en-US" sz="1250">
                <a:solidFill>
                  <a:schemeClr val="bg1"/>
                </a:solidFill>
                <a:latin typeface="Lato Light" panose="020F0302020204030203" pitchFamily="34" charset="77"/>
                <a:ea typeface="Open Sans Light" panose="020B0306030504020204" pitchFamily="34" charset="0"/>
                <a:cs typeface="Open Sans Light" panose="020B0306030504020204" pitchFamily="34" charset="0"/>
              </a:rPr>
              <a:t>Data</a:t>
            </a:r>
          </a:p>
        </p:txBody>
      </p:sp>
      <p:sp>
        <p:nvSpPr>
          <p:cNvPr id="17" name="Terminator 16">
            <a:extLst>
              <a:ext uri="{FF2B5EF4-FFF2-40B4-BE49-F238E27FC236}">
                <a16:creationId xmlns:a16="http://schemas.microsoft.com/office/drawing/2014/main" id="{3927F1AF-3B76-8341-8A5D-2E4A70B5B945}"/>
              </a:ext>
            </a:extLst>
          </p:cNvPr>
          <p:cNvSpPr/>
          <p:nvPr/>
        </p:nvSpPr>
        <p:spPr>
          <a:xfrm>
            <a:off x="3353217" y="3786597"/>
            <a:ext cx="3018392" cy="717799"/>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DA172848-A1CE-1C4F-9A33-616CE7D35E09}"/>
              </a:ext>
            </a:extLst>
          </p:cNvPr>
          <p:cNvSpPr/>
          <p:nvPr/>
        </p:nvSpPr>
        <p:spPr>
          <a:xfrm>
            <a:off x="1825499" y="2856791"/>
            <a:ext cx="2720304" cy="514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B6F6AE6-F78F-BD47-B7BE-23E1AFAA26C7}"/>
              </a:ext>
            </a:extLst>
          </p:cNvPr>
          <p:cNvSpPr/>
          <p:nvPr/>
        </p:nvSpPr>
        <p:spPr>
          <a:xfrm>
            <a:off x="5564505" y="2878877"/>
            <a:ext cx="3304859" cy="5477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3" name="Elbow Connector 22">
            <a:extLst>
              <a:ext uri="{FF2B5EF4-FFF2-40B4-BE49-F238E27FC236}">
                <a16:creationId xmlns:a16="http://schemas.microsoft.com/office/drawing/2014/main" id="{6B5EF1F2-160E-DD4A-891A-23A7A56B759B}"/>
              </a:ext>
            </a:extLst>
          </p:cNvPr>
          <p:cNvCxnSpPr>
            <a:cxnSpLocks/>
          </p:cNvCxnSpPr>
          <p:nvPr/>
        </p:nvCxnSpPr>
        <p:spPr>
          <a:xfrm>
            <a:off x="4812825" y="2424602"/>
            <a:ext cx="2123693" cy="452783"/>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C27F587-3159-224E-A526-39AEC73590ED}"/>
              </a:ext>
            </a:extLst>
          </p:cNvPr>
          <p:cNvCxnSpPr>
            <a:cxnSpLocks/>
          </p:cNvCxnSpPr>
          <p:nvPr/>
        </p:nvCxnSpPr>
        <p:spPr>
          <a:xfrm flipH="1">
            <a:off x="2890688" y="2425348"/>
            <a:ext cx="2127572" cy="452783"/>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05ACF3-7A39-274A-896F-50B742A23083}"/>
              </a:ext>
            </a:extLst>
          </p:cNvPr>
          <p:cNvCxnSpPr>
            <a:cxnSpLocks/>
          </p:cNvCxnSpPr>
          <p:nvPr/>
        </p:nvCxnSpPr>
        <p:spPr>
          <a:xfrm>
            <a:off x="4861815" y="2050086"/>
            <a:ext cx="1" cy="36843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1D11BB-A2ED-422B-990F-B59BA40E3E5C}"/>
              </a:ext>
            </a:extLst>
          </p:cNvPr>
          <p:cNvSpPr txBox="1"/>
          <p:nvPr/>
        </p:nvSpPr>
        <p:spPr>
          <a:xfrm>
            <a:off x="265804" y="245428"/>
            <a:ext cx="63472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Aptos Display"/>
              </a:rPr>
              <a:t>Causal Modelling </a:t>
            </a:r>
            <a:endParaRPr lang="en-US" sz="1200"/>
          </a:p>
        </p:txBody>
      </p:sp>
      <p:sp>
        <p:nvSpPr>
          <p:cNvPr id="7" name="TextBox 6">
            <a:extLst>
              <a:ext uri="{FF2B5EF4-FFF2-40B4-BE49-F238E27FC236}">
                <a16:creationId xmlns:a16="http://schemas.microsoft.com/office/drawing/2014/main" id="{94C906E7-B45F-C523-3403-CD5A56C33F12}"/>
              </a:ext>
            </a:extLst>
          </p:cNvPr>
          <p:cNvSpPr txBox="1"/>
          <p:nvPr/>
        </p:nvSpPr>
        <p:spPr>
          <a:xfrm>
            <a:off x="1820581" y="2979240"/>
            <a:ext cx="2718839" cy="861774"/>
          </a:xfrm>
          <a:prstGeom prst="rect">
            <a:avLst/>
          </a:prstGeom>
          <a:noFill/>
        </p:spPr>
        <p:txBody>
          <a:bodyPr wrap="square" lIns="91440" tIns="45720" rIns="91440" bIns="45720" rtlCol="0" anchor="ctr" anchorCtr="0">
            <a:spAutoFit/>
          </a:bodyPr>
          <a:lstStyle/>
          <a:p>
            <a:pPr algn="ctr"/>
            <a:r>
              <a:rPr lang="en-US" sz="1250" b="1">
                <a:solidFill>
                  <a:schemeClr val="bg1"/>
                </a:solidFill>
                <a:latin typeface="Aptos"/>
                <a:ea typeface="Open Sans Light"/>
                <a:cs typeface="Open Sans Light"/>
              </a:rPr>
              <a:t>Control Group</a:t>
            </a:r>
          </a:p>
          <a:p>
            <a:pPr algn="ctr"/>
            <a:endParaRPr lang="en-US" sz="1250" b="1">
              <a:solidFill>
                <a:schemeClr val="bg1"/>
              </a:solidFill>
              <a:latin typeface="Aptos"/>
              <a:ea typeface="Open Sans Light"/>
              <a:cs typeface="Open Sans Light"/>
            </a:endParaRPr>
          </a:p>
          <a:p>
            <a:pPr algn="ctr"/>
            <a:endParaRPr lang="en-US" sz="1250" b="1">
              <a:solidFill>
                <a:schemeClr val="bg1"/>
              </a:solidFill>
              <a:latin typeface="Aptos"/>
              <a:ea typeface="Open Sans Light"/>
              <a:cs typeface="Open Sans Light"/>
            </a:endParaRPr>
          </a:p>
          <a:p>
            <a:pPr algn="ctr"/>
            <a:endParaRPr lang="en-US" sz="1250">
              <a:solidFill>
                <a:schemeClr val="bg1"/>
              </a:solidFill>
              <a:latin typeface="Lato Light"/>
              <a:ea typeface="Open Sans Light"/>
              <a:cs typeface="Open Sans Light"/>
            </a:endParaRPr>
          </a:p>
        </p:txBody>
      </p:sp>
      <p:sp>
        <p:nvSpPr>
          <p:cNvPr id="10" name="TextBox 9">
            <a:extLst>
              <a:ext uri="{FF2B5EF4-FFF2-40B4-BE49-F238E27FC236}">
                <a16:creationId xmlns:a16="http://schemas.microsoft.com/office/drawing/2014/main" id="{A508D56B-FE67-3C43-87C6-574B58664EB8}"/>
              </a:ext>
            </a:extLst>
          </p:cNvPr>
          <p:cNvSpPr txBox="1"/>
          <p:nvPr/>
        </p:nvSpPr>
        <p:spPr>
          <a:xfrm>
            <a:off x="5571482" y="3002438"/>
            <a:ext cx="3414579" cy="861774"/>
          </a:xfrm>
          <a:prstGeom prst="rect">
            <a:avLst/>
          </a:prstGeom>
          <a:noFill/>
        </p:spPr>
        <p:txBody>
          <a:bodyPr wrap="square" lIns="91440" tIns="45720" rIns="91440" bIns="45720" rtlCol="0" anchor="ctr" anchorCtr="0">
            <a:spAutoFit/>
          </a:bodyPr>
          <a:lstStyle/>
          <a:p>
            <a:pPr algn="ctr"/>
            <a:r>
              <a:rPr lang="en-US" sz="1250" b="1">
                <a:solidFill>
                  <a:schemeClr val="bg1"/>
                </a:solidFill>
                <a:ea typeface="Open Sans Light"/>
                <a:cs typeface="Open Sans Light"/>
              </a:rPr>
              <a:t>Treatment</a:t>
            </a:r>
            <a:r>
              <a:rPr lang="en-US" sz="1250" b="1">
                <a:solidFill>
                  <a:schemeClr val="bg1"/>
                </a:solidFill>
                <a:latin typeface="Aptos"/>
                <a:ea typeface="Open Sans Light"/>
                <a:cs typeface="Open Sans Light"/>
              </a:rPr>
              <a:t> Group</a:t>
            </a:r>
            <a:endParaRPr lang="en-US">
              <a:solidFill>
                <a:schemeClr val="bg1"/>
              </a:solidFill>
            </a:endParaRPr>
          </a:p>
          <a:p>
            <a:pPr algn="ctr"/>
            <a:endParaRPr lang="en-US" sz="1250" b="1">
              <a:solidFill>
                <a:schemeClr val="bg1"/>
              </a:solidFill>
              <a:ea typeface="Open Sans Light"/>
              <a:cs typeface="Open Sans Light"/>
            </a:endParaRPr>
          </a:p>
          <a:p>
            <a:pPr algn="ctr"/>
            <a:endParaRPr lang="en-US" sz="1250" b="1">
              <a:solidFill>
                <a:schemeClr val="bg1"/>
              </a:solidFill>
              <a:latin typeface="Aptos"/>
              <a:ea typeface="Open Sans Light"/>
              <a:cs typeface="Open Sans Light"/>
            </a:endParaRPr>
          </a:p>
          <a:p>
            <a:pPr algn="ctr"/>
            <a:endParaRPr lang="en-US" sz="1250">
              <a:solidFill>
                <a:schemeClr val="bg1"/>
              </a:solidFill>
              <a:latin typeface="Lato Light"/>
              <a:ea typeface="Open Sans Light"/>
              <a:cs typeface="Open Sans Light"/>
            </a:endParaRPr>
          </a:p>
        </p:txBody>
      </p:sp>
      <p:grpSp>
        <p:nvGrpSpPr>
          <p:cNvPr id="22" name="Group 21">
            <a:extLst>
              <a:ext uri="{FF2B5EF4-FFF2-40B4-BE49-F238E27FC236}">
                <a16:creationId xmlns:a16="http://schemas.microsoft.com/office/drawing/2014/main" id="{ADF47800-5729-E940-33BE-C76AA3DB0D02}"/>
              </a:ext>
            </a:extLst>
          </p:cNvPr>
          <p:cNvGrpSpPr/>
          <p:nvPr/>
        </p:nvGrpSpPr>
        <p:grpSpPr>
          <a:xfrm>
            <a:off x="374549" y="2423429"/>
            <a:ext cx="2523587" cy="369332"/>
            <a:chOff x="2881568" y="2319858"/>
            <a:chExt cx="2523587" cy="369332"/>
          </a:xfrm>
        </p:grpSpPr>
        <p:sp>
          <p:nvSpPr>
            <p:cNvPr id="16" name="TextBox 15">
              <a:extLst>
                <a:ext uri="{FF2B5EF4-FFF2-40B4-BE49-F238E27FC236}">
                  <a16:creationId xmlns:a16="http://schemas.microsoft.com/office/drawing/2014/main" id="{CD179CA4-8C39-487D-3916-B6D005C04734}"/>
                </a:ext>
              </a:extLst>
            </p:cNvPr>
            <p:cNvSpPr txBox="1"/>
            <p:nvPr/>
          </p:nvSpPr>
          <p:spPr>
            <a:xfrm>
              <a:off x="3043579" y="2319858"/>
              <a:ext cx="2361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Benefits and perks</a:t>
              </a:r>
            </a:p>
          </p:txBody>
        </p:sp>
        <p:sp>
          <p:nvSpPr>
            <p:cNvPr id="19" name="Multiplication Sign 18">
              <a:extLst>
                <a:ext uri="{FF2B5EF4-FFF2-40B4-BE49-F238E27FC236}">
                  <a16:creationId xmlns:a16="http://schemas.microsoft.com/office/drawing/2014/main" id="{74E91643-4413-BAA8-A2AD-250C894A178C}"/>
                </a:ext>
              </a:extLst>
            </p:cNvPr>
            <p:cNvSpPr/>
            <p:nvPr/>
          </p:nvSpPr>
          <p:spPr>
            <a:xfrm>
              <a:off x="2881568" y="2323913"/>
              <a:ext cx="350109" cy="360406"/>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A8EE8CB4-6AA2-5ED7-E072-1D892CF7D56D}"/>
              </a:ext>
            </a:extLst>
          </p:cNvPr>
          <p:cNvSpPr txBox="1"/>
          <p:nvPr/>
        </p:nvSpPr>
        <p:spPr>
          <a:xfrm>
            <a:off x="7252339" y="2423428"/>
            <a:ext cx="2361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Benefits and perks</a:t>
            </a:r>
          </a:p>
        </p:txBody>
      </p:sp>
      <p:sp>
        <p:nvSpPr>
          <p:cNvPr id="30" name="TextBox 29">
            <a:extLst>
              <a:ext uri="{FF2B5EF4-FFF2-40B4-BE49-F238E27FC236}">
                <a16:creationId xmlns:a16="http://schemas.microsoft.com/office/drawing/2014/main" id="{552C722B-B62F-45AB-0B98-E94DF38525C6}"/>
              </a:ext>
            </a:extLst>
          </p:cNvPr>
          <p:cNvSpPr txBox="1"/>
          <p:nvPr/>
        </p:nvSpPr>
        <p:spPr>
          <a:xfrm>
            <a:off x="3120727" y="3891386"/>
            <a:ext cx="3402491" cy="861774"/>
          </a:xfrm>
          <a:prstGeom prst="rect">
            <a:avLst/>
          </a:prstGeom>
          <a:noFill/>
        </p:spPr>
        <p:txBody>
          <a:bodyPr wrap="square" lIns="91440" tIns="45720" rIns="91440" bIns="45720" rtlCol="0" anchor="ctr" anchorCtr="0">
            <a:spAutoFit/>
          </a:bodyPr>
          <a:lstStyle/>
          <a:p>
            <a:pPr algn="ctr"/>
            <a:r>
              <a:rPr lang="en-US" sz="1250" b="1">
                <a:solidFill>
                  <a:schemeClr val="bg1"/>
                </a:solidFill>
                <a:latin typeface="Aptos"/>
                <a:ea typeface="+mn-lt"/>
                <a:cs typeface="Segoe UI"/>
              </a:rPr>
              <a:t>work life balance score </a:t>
            </a:r>
          </a:p>
          <a:p>
            <a:pPr algn="ctr"/>
            <a:r>
              <a:rPr lang="en-US" sz="1250" b="1">
                <a:solidFill>
                  <a:schemeClr val="bg1"/>
                </a:solidFill>
                <a:latin typeface="Aptos"/>
                <a:ea typeface="Open Sans Light"/>
                <a:cs typeface="Open Sans Light"/>
              </a:rPr>
              <a:t> environmental satisfaction score</a:t>
            </a:r>
            <a:endParaRPr lang="en-US" sz="1250" b="1">
              <a:solidFill>
                <a:srgbClr val="FFFFFF"/>
              </a:solidFill>
            </a:endParaRPr>
          </a:p>
          <a:p>
            <a:pPr algn="ctr"/>
            <a:endParaRPr lang="en-US" sz="1250" b="1">
              <a:solidFill>
                <a:schemeClr val="bg1"/>
              </a:solidFill>
              <a:latin typeface="Aptos"/>
              <a:ea typeface="Open Sans Light"/>
              <a:cs typeface="Open Sans Light"/>
            </a:endParaRPr>
          </a:p>
          <a:p>
            <a:pPr algn="ctr"/>
            <a:endParaRPr lang="en-US" sz="1250">
              <a:solidFill>
                <a:schemeClr val="bg1"/>
              </a:solidFill>
              <a:latin typeface="Lato Light"/>
              <a:ea typeface="Open Sans Light"/>
              <a:cs typeface="Open Sans Light"/>
            </a:endParaRPr>
          </a:p>
        </p:txBody>
      </p:sp>
      <p:pic>
        <p:nvPicPr>
          <p:cNvPr id="31" name="Picture 30" descr="A blue hexagon on a black background&#10;&#10;Description automatically generated">
            <a:extLst>
              <a:ext uri="{FF2B5EF4-FFF2-40B4-BE49-F238E27FC236}">
                <a16:creationId xmlns:a16="http://schemas.microsoft.com/office/drawing/2014/main" id="{E6B7784D-BDDC-FF8F-B281-10BFC392DB92}"/>
              </a:ext>
            </a:extLst>
          </p:cNvPr>
          <p:cNvPicPr>
            <a:picLocks noChangeAspect="1"/>
          </p:cNvPicPr>
          <p:nvPr/>
        </p:nvPicPr>
        <p:blipFill>
          <a:blip r:embed="rId3"/>
          <a:stretch>
            <a:fillRect/>
          </a:stretch>
        </p:blipFill>
        <p:spPr>
          <a:xfrm>
            <a:off x="4044961" y="4692605"/>
            <a:ext cx="1643707" cy="754793"/>
          </a:xfrm>
          <a:prstGeom prst="rect">
            <a:avLst/>
          </a:prstGeom>
        </p:spPr>
      </p:pic>
      <p:cxnSp>
        <p:nvCxnSpPr>
          <p:cNvPr id="33" name="Straight Arrow Connector 32">
            <a:extLst>
              <a:ext uri="{FF2B5EF4-FFF2-40B4-BE49-F238E27FC236}">
                <a16:creationId xmlns:a16="http://schemas.microsoft.com/office/drawing/2014/main" id="{00D4AC11-A0EB-C11F-087D-E8A1B307CC05}"/>
              </a:ext>
            </a:extLst>
          </p:cNvPr>
          <p:cNvCxnSpPr>
            <a:cxnSpLocks/>
          </p:cNvCxnSpPr>
          <p:nvPr/>
        </p:nvCxnSpPr>
        <p:spPr>
          <a:xfrm>
            <a:off x="4874949" y="4394288"/>
            <a:ext cx="1" cy="30217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E540263-28B2-B4F7-C45B-19FA362B57F1}"/>
              </a:ext>
            </a:extLst>
          </p:cNvPr>
          <p:cNvSpPr txBox="1"/>
          <p:nvPr/>
        </p:nvSpPr>
        <p:spPr>
          <a:xfrm>
            <a:off x="4509201" y="48785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t-test​</a:t>
            </a:r>
          </a:p>
        </p:txBody>
      </p:sp>
      <p:cxnSp>
        <p:nvCxnSpPr>
          <p:cNvPr id="49" name="Straight Arrow Connector 48">
            <a:extLst>
              <a:ext uri="{FF2B5EF4-FFF2-40B4-BE49-F238E27FC236}">
                <a16:creationId xmlns:a16="http://schemas.microsoft.com/office/drawing/2014/main" id="{DD0A1B9F-3E9B-B4DC-156B-4D7BE721C526}"/>
              </a:ext>
            </a:extLst>
          </p:cNvPr>
          <p:cNvCxnSpPr>
            <a:cxnSpLocks/>
          </p:cNvCxnSpPr>
          <p:nvPr/>
        </p:nvCxnSpPr>
        <p:spPr>
          <a:xfrm>
            <a:off x="4874949" y="5443418"/>
            <a:ext cx="1" cy="30217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47051E9-B296-7BDE-DAA4-69A76AB10865}"/>
              </a:ext>
            </a:extLst>
          </p:cNvPr>
          <p:cNvSpPr/>
          <p:nvPr/>
        </p:nvSpPr>
        <p:spPr>
          <a:xfrm>
            <a:off x="4037800" y="5745613"/>
            <a:ext cx="1755913" cy="531362"/>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baseline="0">
                <a:latin typeface="Aptos"/>
              </a:rPr>
              <a:t>Score comparing</a:t>
            </a:r>
            <a:r>
              <a:rPr lang="en-US" sz="1400">
                <a:latin typeface="Aptos"/>
                <a:ea typeface="Aptos"/>
                <a:cs typeface="Aptos"/>
              </a:rPr>
              <a:t>​</a:t>
            </a:r>
            <a:endParaRPr lang="en-US" sz="1400" b="1"/>
          </a:p>
        </p:txBody>
      </p:sp>
      <p:cxnSp>
        <p:nvCxnSpPr>
          <p:cNvPr id="52" name="Straight Arrow Connector 51">
            <a:extLst>
              <a:ext uri="{FF2B5EF4-FFF2-40B4-BE49-F238E27FC236}">
                <a16:creationId xmlns:a16="http://schemas.microsoft.com/office/drawing/2014/main" id="{62CF7AD9-E212-5E17-C933-199A01C4CD68}"/>
              </a:ext>
            </a:extLst>
          </p:cNvPr>
          <p:cNvCxnSpPr/>
          <p:nvPr/>
        </p:nvCxnSpPr>
        <p:spPr>
          <a:xfrm>
            <a:off x="2906492" y="3412047"/>
            <a:ext cx="1424339" cy="32924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646B6EF1-E4AD-4ACC-76CD-A7B1140EB697}"/>
              </a:ext>
            </a:extLst>
          </p:cNvPr>
          <p:cNvCxnSpPr>
            <a:cxnSpLocks/>
          </p:cNvCxnSpPr>
          <p:nvPr/>
        </p:nvCxnSpPr>
        <p:spPr>
          <a:xfrm flipH="1">
            <a:off x="5622768" y="3412046"/>
            <a:ext cx="1048953" cy="33954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6D2AC46-7577-DBA8-CAF7-88B381178AF6}"/>
              </a:ext>
            </a:extLst>
          </p:cNvPr>
          <p:cNvSpPr txBox="1"/>
          <p:nvPr/>
        </p:nvSpPr>
        <p:spPr>
          <a:xfrm>
            <a:off x="625764" y="4216400"/>
            <a:ext cx="2743200" cy="2846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b="1">
                <a:solidFill>
                  <a:srgbClr val="FFFFFF"/>
                </a:solidFill>
              </a:rPr>
              <a:t>(fixed office hours and locations)</a:t>
            </a:r>
            <a:r>
              <a:rPr lang="en-US" sz="1250"/>
              <a:t>​</a:t>
            </a:r>
            <a:endParaRPr lang="en-US"/>
          </a:p>
        </p:txBody>
      </p:sp>
      <p:sp>
        <p:nvSpPr>
          <p:cNvPr id="3" name="Arrow: Down 2">
            <a:extLst>
              <a:ext uri="{FF2B5EF4-FFF2-40B4-BE49-F238E27FC236}">
                <a16:creationId xmlns:a16="http://schemas.microsoft.com/office/drawing/2014/main" id="{9D6187B3-22CD-2E79-E12F-F91328E2E454}"/>
              </a:ext>
            </a:extLst>
          </p:cNvPr>
          <p:cNvSpPr/>
          <p:nvPr/>
        </p:nvSpPr>
        <p:spPr>
          <a:xfrm>
            <a:off x="10296352" y="1826301"/>
            <a:ext cx="1309688" cy="3451330"/>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ounded Rectangle 13">
            <a:extLst>
              <a:ext uri="{FF2B5EF4-FFF2-40B4-BE49-F238E27FC236}">
                <a16:creationId xmlns:a16="http://schemas.microsoft.com/office/drawing/2014/main" id="{B1916AC6-3621-3CF7-ECBF-FBED8AFC2DB2}"/>
              </a:ext>
            </a:extLst>
          </p:cNvPr>
          <p:cNvSpPr/>
          <p:nvPr/>
        </p:nvSpPr>
        <p:spPr>
          <a:xfrm>
            <a:off x="9920033" y="2348256"/>
            <a:ext cx="2062327"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Use A/B test to find causal relationship between benefits and satisfaction level</a:t>
            </a:r>
          </a:p>
        </p:txBody>
      </p:sp>
      <p:sp>
        <p:nvSpPr>
          <p:cNvPr id="13" name="Rounded Rectangle 13">
            <a:extLst>
              <a:ext uri="{FF2B5EF4-FFF2-40B4-BE49-F238E27FC236}">
                <a16:creationId xmlns:a16="http://schemas.microsoft.com/office/drawing/2014/main" id="{54EDCD7B-E8C3-F046-A45F-77C935A7EB96}"/>
              </a:ext>
            </a:extLst>
          </p:cNvPr>
          <p:cNvSpPr/>
          <p:nvPr/>
        </p:nvSpPr>
        <p:spPr>
          <a:xfrm>
            <a:off x="9929401" y="3435616"/>
            <a:ext cx="2043590" cy="906245"/>
          </a:xfrm>
          <a:prstGeom prst="roundRect">
            <a:avLst>
              <a:gd name="adj" fmla="val 11417"/>
            </a:avLst>
          </a:prstGeom>
          <a:solidFill>
            <a:srgbClr val="215F9B"/>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solidFill>
                  <a:schemeClr val="bg1"/>
                </a:solidFill>
                <a:latin typeface="Aptos"/>
                <a:ea typeface="+mn-lt"/>
                <a:cs typeface="Segoe UI"/>
              </a:rPr>
              <a:t>Recommending the best benefit to be implemented</a:t>
            </a:r>
          </a:p>
          <a:p>
            <a:endParaRPr lang="en-US" sz="1200">
              <a:ea typeface="+mn-lt"/>
              <a:cs typeface="+mn-lt"/>
            </a:endParaRPr>
          </a:p>
        </p:txBody>
      </p:sp>
      <p:sp>
        <p:nvSpPr>
          <p:cNvPr id="18" name="Rounded Rectangle 13">
            <a:extLst>
              <a:ext uri="{FF2B5EF4-FFF2-40B4-BE49-F238E27FC236}">
                <a16:creationId xmlns:a16="http://schemas.microsoft.com/office/drawing/2014/main" id="{4F37C568-5E6B-57B2-943D-39BA44898938}"/>
              </a:ext>
            </a:extLst>
          </p:cNvPr>
          <p:cNvSpPr/>
          <p:nvPr/>
        </p:nvSpPr>
        <p:spPr>
          <a:xfrm>
            <a:off x="9822883" y="1049567"/>
            <a:ext cx="2256626" cy="782981"/>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sz="1400">
              <a:solidFill>
                <a:sysClr val="windowText" lastClr="000000"/>
              </a:solidFill>
            </a:endParaRPr>
          </a:p>
          <a:p>
            <a:pPr algn="ctr"/>
            <a:r>
              <a:rPr lang="en-US" sz="1400">
                <a:solidFill>
                  <a:sysClr val="windowText" lastClr="000000"/>
                </a:solidFill>
              </a:rPr>
              <a:t>M</a:t>
            </a:r>
            <a:r>
              <a:rPr lang="en-US" sz="1400">
                <a:solidFill>
                  <a:schemeClr val="tx1"/>
                </a:solidFill>
              </a:rPr>
              <a:t>etric:</a:t>
            </a:r>
            <a:endParaRPr lang="en-US">
              <a:solidFill>
                <a:schemeClr val="tx1"/>
              </a:solidFill>
            </a:endParaRPr>
          </a:p>
          <a:p>
            <a:pPr algn="ctr"/>
            <a:r>
              <a:rPr lang="en-US" sz="1400">
                <a:solidFill>
                  <a:schemeClr val="tx1"/>
                </a:solidFill>
              </a:rPr>
              <a:t> </a:t>
            </a:r>
            <a:r>
              <a:rPr lang="en-US" sz="1200" err="1">
                <a:solidFill>
                  <a:schemeClr val="tx1"/>
                </a:solidFill>
                <a:latin typeface="Segoe UI"/>
                <a:cs typeface="Segoe UI"/>
              </a:rPr>
              <a:t>Worklife</a:t>
            </a:r>
            <a:r>
              <a:rPr lang="en-US" sz="1200">
                <a:solidFill>
                  <a:schemeClr val="tx1"/>
                </a:solidFill>
                <a:latin typeface="Segoe UI"/>
                <a:cs typeface="Segoe UI"/>
              </a:rPr>
              <a:t> balance score/  </a:t>
            </a:r>
          </a:p>
          <a:p>
            <a:pPr algn="ctr"/>
            <a:r>
              <a:rPr lang="en-US" sz="1200">
                <a:solidFill>
                  <a:schemeClr val="tx1"/>
                </a:solidFill>
                <a:latin typeface="Segoe UI"/>
                <a:cs typeface="Segoe UI"/>
              </a:rPr>
              <a:t>Satisfaction score</a:t>
            </a:r>
          </a:p>
          <a:p>
            <a:pPr algn="ctr"/>
            <a:endParaRPr lang="en-US" sz="1400">
              <a:solidFill>
                <a:schemeClr val="tx1"/>
              </a:solidFill>
            </a:endParaRPr>
          </a:p>
        </p:txBody>
      </p:sp>
    </p:spTree>
    <p:extLst>
      <p:ext uri="{BB962C8B-B14F-4D97-AF65-F5344CB8AC3E}">
        <p14:creationId xmlns:p14="http://schemas.microsoft.com/office/powerpoint/2010/main" val="1658449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0A10FF-7249-3069-F021-A0B381F7D2AE}"/>
              </a:ext>
            </a:extLst>
          </p:cNvPr>
          <p:cNvSpPr txBox="1"/>
          <p:nvPr/>
        </p:nvSpPr>
        <p:spPr>
          <a:xfrm>
            <a:off x="265804" y="245428"/>
            <a:ext cx="63472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Aptos Display"/>
              </a:rPr>
              <a:t>Example</a:t>
            </a:r>
            <a:endParaRPr lang="en-US" sz="1200"/>
          </a:p>
        </p:txBody>
      </p:sp>
      <p:sp>
        <p:nvSpPr>
          <p:cNvPr id="4" name="TextBox 3">
            <a:extLst>
              <a:ext uri="{FF2B5EF4-FFF2-40B4-BE49-F238E27FC236}">
                <a16:creationId xmlns:a16="http://schemas.microsoft.com/office/drawing/2014/main" id="{DE87C4D2-C7FD-7660-213E-81BB11595B86}"/>
              </a:ext>
            </a:extLst>
          </p:cNvPr>
          <p:cNvSpPr txBox="1"/>
          <p:nvPr/>
        </p:nvSpPr>
        <p:spPr>
          <a:xfrm>
            <a:off x="938296" y="124617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6" name="Table 5">
            <a:extLst>
              <a:ext uri="{FF2B5EF4-FFF2-40B4-BE49-F238E27FC236}">
                <a16:creationId xmlns:a16="http://schemas.microsoft.com/office/drawing/2014/main" id="{2EB37CA1-3457-8AD5-12D1-7899A5D43851}"/>
              </a:ext>
            </a:extLst>
          </p:cNvPr>
          <p:cNvGraphicFramePr>
            <a:graphicFrameLocks noGrp="1"/>
          </p:cNvGraphicFramePr>
          <p:nvPr>
            <p:extLst>
              <p:ext uri="{D42A27DB-BD31-4B8C-83A1-F6EECF244321}">
                <p14:modId xmlns:p14="http://schemas.microsoft.com/office/powerpoint/2010/main" val="1265514020"/>
              </p:ext>
            </p:extLst>
          </p:nvPr>
        </p:nvGraphicFramePr>
        <p:xfrm>
          <a:off x="1613095" y="1249914"/>
          <a:ext cx="8959569" cy="1377265"/>
        </p:xfrm>
        <a:graphic>
          <a:graphicData uri="http://schemas.openxmlformats.org/drawingml/2006/table">
            <a:tbl>
              <a:tblPr firstRow="1" bandRow="1">
                <a:tableStyleId>{5C22544A-7EE6-4342-B048-85BDC9FD1C3A}</a:tableStyleId>
              </a:tblPr>
              <a:tblGrid>
                <a:gridCol w="2986523">
                  <a:extLst>
                    <a:ext uri="{9D8B030D-6E8A-4147-A177-3AD203B41FA5}">
                      <a16:colId xmlns:a16="http://schemas.microsoft.com/office/drawing/2014/main" val="681611579"/>
                    </a:ext>
                  </a:extLst>
                </a:gridCol>
                <a:gridCol w="2986523">
                  <a:extLst>
                    <a:ext uri="{9D8B030D-6E8A-4147-A177-3AD203B41FA5}">
                      <a16:colId xmlns:a16="http://schemas.microsoft.com/office/drawing/2014/main" val="4032945872"/>
                    </a:ext>
                  </a:extLst>
                </a:gridCol>
                <a:gridCol w="2986523">
                  <a:extLst>
                    <a:ext uri="{9D8B030D-6E8A-4147-A177-3AD203B41FA5}">
                      <a16:colId xmlns:a16="http://schemas.microsoft.com/office/drawing/2014/main" val="887604340"/>
                    </a:ext>
                  </a:extLst>
                </a:gridCol>
              </a:tblGrid>
              <a:tr h="366346">
                <a:tc gridSpan="3">
                  <a:txBody>
                    <a:bodyPr/>
                    <a:lstStyle/>
                    <a:p>
                      <a:pPr lvl="0" algn="ctr">
                        <a:buNone/>
                      </a:pPr>
                      <a:r>
                        <a:rPr lang="en-US"/>
                        <a:t>Benefit: </a:t>
                      </a:r>
                      <a:r>
                        <a:rPr lang="en-US" sz="1800" b="1" i="0" u="none" strike="noStrike" noProof="0">
                          <a:solidFill>
                            <a:schemeClr val="bg1"/>
                          </a:solidFill>
                          <a:latin typeface="Aptos"/>
                        </a:rPr>
                        <a:t>Flexible Work Arrangements</a:t>
                      </a:r>
                      <a:endParaRPr lang="en-US" sz="180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75374511"/>
                  </a:ext>
                </a:extLst>
              </a:tr>
              <a:tr h="370839">
                <a:tc>
                  <a:txBody>
                    <a:bodyPr/>
                    <a:lstStyle/>
                    <a:p>
                      <a:pPr lvl="0">
                        <a:buNone/>
                      </a:pPr>
                      <a:r>
                        <a:rPr lang="en-US"/>
                        <a:t>Control group</a:t>
                      </a:r>
                    </a:p>
                  </a:txBody>
                  <a:tcPr/>
                </a:tc>
                <a:tc>
                  <a:txBody>
                    <a:bodyPr/>
                    <a:lstStyle/>
                    <a:p>
                      <a:pPr lvl="0">
                        <a:buNone/>
                      </a:pPr>
                      <a:r>
                        <a:rPr lang="en-US"/>
                        <a:t>Fix </a:t>
                      </a:r>
                      <a:r>
                        <a:rPr lang="en-US" sz="1800" b="0" i="0" u="none" strike="noStrike" noProof="0">
                          <a:solidFill>
                            <a:srgbClr val="000000"/>
                          </a:solidFill>
                          <a:latin typeface="Aptos"/>
                        </a:rPr>
                        <a:t>8h </a:t>
                      </a:r>
                      <a:r>
                        <a:rPr lang="en-US"/>
                        <a:t>hours one day </a:t>
                      </a:r>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Aptos"/>
                        </a:rPr>
                        <a:t>company office  working</a:t>
                      </a:r>
                    </a:p>
                  </a:txBody>
                  <a:tcPr/>
                </a:tc>
                <a:extLst>
                  <a:ext uri="{0D108BD9-81ED-4DB2-BD59-A6C34878D82A}">
                    <a16:rowId xmlns:a16="http://schemas.microsoft.com/office/drawing/2014/main" val="3205935719"/>
                  </a:ext>
                </a:extLst>
              </a:tr>
              <a:tr h="370840">
                <a:tc>
                  <a:txBody>
                    <a:bodyPr/>
                    <a:lstStyle/>
                    <a:p>
                      <a:r>
                        <a:rPr lang="en-US"/>
                        <a:t>Treatment group</a:t>
                      </a:r>
                    </a:p>
                  </a:txBody>
                  <a:tcPr/>
                </a:tc>
                <a:tc>
                  <a:txBody>
                    <a:bodyPr/>
                    <a:lstStyle/>
                    <a:p>
                      <a:r>
                        <a:rPr lang="en-US"/>
                        <a:t>Flexible working hours / day</a:t>
                      </a:r>
                    </a:p>
                    <a:p>
                      <a:pPr lvl="0">
                        <a:buNone/>
                      </a:pPr>
                      <a:r>
                        <a:rPr lang="en-US"/>
                        <a:t>40h / week</a:t>
                      </a:r>
                    </a:p>
                  </a:txBody>
                  <a:tcPr/>
                </a:tc>
                <a:tc>
                  <a:txBody>
                    <a:bodyPr/>
                    <a:lstStyle/>
                    <a:p>
                      <a:pPr lvl="0">
                        <a:buNone/>
                      </a:pPr>
                      <a:r>
                        <a:rPr lang="en-US"/>
                        <a:t>2 days at home</a:t>
                      </a:r>
                    </a:p>
                    <a:p>
                      <a:pPr lvl="0">
                        <a:buNone/>
                      </a:pPr>
                      <a:r>
                        <a:rPr lang="en-US"/>
                        <a:t>3 days at company</a:t>
                      </a:r>
                    </a:p>
                  </a:txBody>
                  <a:tcPr/>
                </a:tc>
                <a:extLst>
                  <a:ext uri="{0D108BD9-81ED-4DB2-BD59-A6C34878D82A}">
                    <a16:rowId xmlns:a16="http://schemas.microsoft.com/office/drawing/2014/main" val="98770250"/>
                  </a:ext>
                </a:extLst>
              </a:tr>
            </a:tbl>
          </a:graphicData>
        </a:graphic>
      </p:graphicFrame>
      <p:sp>
        <p:nvSpPr>
          <p:cNvPr id="8" name="Arrow: Down 7">
            <a:extLst>
              <a:ext uri="{FF2B5EF4-FFF2-40B4-BE49-F238E27FC236}">
                <a16:creationId xmlns:a16="http://schemas.microsoft.com/office/drawing/2014/main" id="{1207869C-8529-9C88-58E4-444091C8CD96}"/>
              </a:ext>
            </a:extLst>
          </p:cNvPr>
          <p:cNvSpPr/>
          <p:nvPr/>
        </p:nvSpPr>
        <p:spPr>
          <a:xfrm>
            <a:off x="5788136" y="2797374"/>
            <a:ext cx="621323" cy="6409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EB9CF344-B701-5B02-09C7-15A80526F378}"/>
              </a:ext>
            </a:extLst>
          </p:cNvPr>
          <p:cNvGraphicFramePr>
            <a:graphicFrameLocks noGrp="1"/>
          </p:cNvGraphicFramePr>
          <p:nvPr>
            <p:extLst>
              <p:ext uri="{D42A27DB-BD31-4B8C-83A1-F6EECF244321}">
                <p14:modId xmlns:p14="http://schemas.microsoft.com/office/powerpoint/2010/main" val="3731807858"/>
              </p:ext>
            </p:extLst>
          </p:nvPr>
        </p:nvGraphicFramePr>
        <p:xfrm>
          <a:off x="2749378" y="3727621"/>
          <a:ext cx="6698384" cy="1925320"/>
        </p:xfrm>
        <a:graphic>
          <a:graphicData uri="http://schemas.openxmlformats.org/drawingml/2006/table">
            <a:tbl>
              <a:tblPr firstRow="1" bandRow="1">
                <a:tableStyleId>{5C22544A-7EE6-4342-B048-85BDC9FD1C3A}</a:tableStyleId>
              </a:tblPr>
              <a:tblGrid>
                <a:gridCol w="1567961">
                  <a:extLst>
                    <a:ext uri="{9D8B030D-6E8A-4147-A177-3AD203B41FA5}">
                      <a16:colId xmlns:a16="http://schemas.microsoft.com/office/drawing/2014/main" val="4230879525"/>
                    </a:ext>
                  </a:extLst>
                </a:gridCol>
                <a:gridCol w="1538652">
                  <a:extLst>
                    <a:ext uri="{9D8B030D-6E8A-4147-A177-3AD203B41FA5}">
                      <a16:colId xmlns:a16="http://schemas.microsoft.com/office/drawing/2014/main" val="322832973"/>
                    </a:ext>
                  </a:extLst>
                </a:gridCol>
                <a:gridCol w="2212098">
                  <a:extLst>
                    <a:ext uri="{9D8B030D-6E8A-4147-A177-3AD203B41FA5}">
                      <a16:colId xmlns:a16="http://schemas.microsoft.com/office/drawing/2014/main" val="1830319326"/>
                    </a:ext>
                  </a:extLst>
                </a:gridCol>
                <a:gridCol w="1379673">
                  <a:extLst>
                    <a:ext uri="{9D8B030D-6E8A-4147-A177-3AD203B41FA5}">
                      <a16:colId xmlns:a16="http://schemas.microsoft.com/office/drawing/2014/main" val="3215053095"/>
                    </a:ext>
                  </a:extLst>
                </a:gridCol>
              </a:tblGrid>
              <a:tr h="370839">
                <a:tc>
                  <a:txBody>
                    <a:bodyPr/>
                    <a:lstStyle/>
                    <a:p>
                      <a:pPr lvl="0">
                        <a:buNone/>
                      </a:pPr>
                      <a:endParaRPr lang="en-US" sz="1800" b="1" i="0" u="none" strike="noStrike" noProof="0">
                        <a:solidFill>
                          <a:srgbClr val="FFFFFF"/>
                        </a:solidFill>
                        <a:latin typeface="Aptos"/>
                      </a:endParaRPr>
                    </a:p>
                  </a:txBody>
                  <a:tcPr/>
                </a:tc>
                <a:tc>
                  <a:txBody>
                    <a:bodyPr/>
                    <a:lstStyle/>
                    <a:p>
                      <a:pPr lvl="0">
                        <a:buNone/>
                      </a:pPr>
                      <a:r>
                        <a:rPr lang="en-US"/>
                        <a:t> </a:t>
                      </a:r>
                      <a:r>
                        <a:rPr lang="en-US" sz="1800" b="1" i="0" u="none" strike="noStrike" noProof="0">
                          <a:solidFill>
                            <a:srgbClr val="FFFFFF"/>
                          </a:solidFill>
                          <a:latin typeface="Aptos"/>
                        </a:rPr>
                        <a:t>WLB Score</a:t>
                      </a:r>
                    </a:p>
                    <a:p>
                      <a:pPr lvl="0">
                        <a:buNone/>
                      </a:pPr>
                      <a:endParaRPr lang="en-US"/>
                    </a:p>
                  </a:txBody>
                  <a:tcPr/>
                </a:tc>
                <a:tc>
                  <a:txBody>
                    <a:bodyPr/>
                    <a:lstStyle/>
                    <a:p>
                      <a:pPr marL="0" lvl="0" indent="0" algn="l">
                        <a:lnSpc>
                          <a:spcPct val="100000"/>
                        </a:lnSpc>
                        <a:buNone/>
                      </a:pPr>
                      <a:r>
                        <a:rPr lang="en-US" sz="1800" b="1" i="0" u="none" strike="noStrike" noProof="0">
                          <a:solidFill>
                            <a:srgbClr val="FFFFFF"/>
                          </a:solidFill>
                          <a:latin typeface="Segoe UI"/>
                        </a:rPr>
                        <a:t>environmental </a:t>
                      </a:r>
                    </a:p>
                    <a:p>
                      <a:pPr marL="0" lvl="0" indent="0" algn="l">
                        <a:lnSpc>
                          <a:spcPct val="100000"/>
                        </a:lnSpc>
                        <a:buNone/>
                      </a:pPr>
                      <a:r>
                        <a:rPr lang="en-US" sz="1800" b="1" i="0" u="none" strike="noStrike" noProof="0">
                          <a:solidFill>
                            <a:srgbClr val="FFFFFF"/>
                          </a:solidFill>
                          <a:latin typeface="Segoe UI"/>
                        </a:rPr>
                        <a:t>satisfaction score</a:t>
                      </a:r>
                    </a:p>
                    <a:p>
                      <a:pPr lvl="0">
                        <a:buNone/>
                      </a:pPr>
                      <a:endParaRPr lang="en-US"/>
                    </a:p>
                  </a:txBody>
                  <a:tcPr/>
                </a:tc>
                <a:tc>
                  <a:txBody>
                    <a:bodyPr/>
                    <a:lstStyle/>
                    <a:p>
                      <a:pPr lvl="0">
                        <a:buNone/>
                      </a:pPr>
                      <a:r>
                        <a:rPr lang="en-US"/>
                        <a:t>P-value</a:t>
                      </a:r>
                    </a:p>
                  </a:txBody>
                  <a:tcPr/>
                </a:tc>
                <a:extLst>
                  <a:ext uri="{0D108BD9-81ED-4DB2-BD59-A6C34878D82A}">
                    <a16:rowId xmlns:a16="http://schemas.microsoft.com/office/drawing/2014/main" val="807476876"/>
                  </a:ext>
                </a:extLst>
              </a:tr>
              <a:tr h="370840">
                <a:tc>
                  <a:txBody>
                    <a:bodyPr/>
                    <a:lstStyle/>
                    <a:p>
                      <a:pPr lvl="0">
                        <a:buNone/>
                      </a:pPr>
                      <a:r>
                        <a:rPr lang="en-US" sz="1800" b="0" i="0" u="none" strike="noStrike" noProof="0">
                          <a:solidFill>
                            <a:srgbClr val="000000"/>
                          </a:solidFill>
                          <a:latin typeface="Aptos"/>
                        </a:rPr>
                        <a:t>Control group</a:t>
                      </a:r>
                      <a:endParaRPr lang="en-US"/>
                    </a:p>
                  </a:txBody>
                  <a:tcPr/>
                </a:tc>
                <a:tc>
                  <a:txBody>
                    <a:bodyPr/>
                    <a:lstStyle/>
                    <a:p>
                      <a:r>
                        <a:rPr lang="en-US"/>
                        <a:t>2.3</a:t>
                      </a:r>
                    </a:p>
                  </a:txBody>
                  <a:tcPr/>
                </a:tc>
                <a:tc>
                  <a:txBody>
                    <a:bodyPr/>
                    <a:lstStyle/>
                    <a:p>
                      <a:r>
                        <a:rPr lang="en-US"/>
                        <a:t>2.7</a:t>
                      </a:r>
                    </a:p>
                  </a:txBody>
                  <a:tcPr/>
                </a:tc>
                <a:tc>
                  <a:txBody>
                    <a:bodyPr/>
                    <a:lstStyle/>
                    <a:p>
                      <a:pPr lvl="0">
                        <a:buNone/>
                      </a:pPr>
                      <a:r>
                        <a:rPr lang="en-US"/>
                        <a:t>&lt;0.05</a:t>
                      </a:r>
                    </a:p>
                  </a:txBody>
                  <a:tcPr/>
                </a:tc>
                <a:extLst>
                  <a:ext uri="{0D108BD9-81ED-4DB2-BD59-A6C34878D82A}">
                    <a16:rowId xmlns:a16="http://schemas.microsoft.com/office/drawing/2014/main" val="2774577370"/>
                  </a:ext>
                </a:extLst>
              </a:tr>
              <a:tr h="366346">
                <a:tc>
                  <a:txBody>
                    <a:bodyPr/>
                    <a:lstStyle/>
                    <a:p>
                      <a:pPr lvl="0" algn="l">
                        <a:lnSpc>
                          <a:spcPct val="100000"/>
                        </a:lnSpc>
                        <a:spcBef>
                          <a:spcPts val="0"/>
                        </a:spcBef>
                        <a:spcAft>
                          <a:spcPts val="0"/>
                        </a:spcAft>
                        <a:buNone/>
                      </a:pPr>
                      <a:r>
                        <a:rPr lang="en-US" sz="1800" b="0" i="0" u="none" strike="noStrike" noProof="0">
                          <a:solidFill>
                            <a:srgbClr val="000000"/>
                          </a:solidFill>
                          <a:latin typeface="Aptos"/>
                        </a:rPr>
                        <a:t>Treatment group</a:t>
                      </a:r>
                    </a:p>
                  </a:txBody>
                  <a:tcPr/>
                </a:tc>
                <a:tc>
                  <a:txBody>
                    <a:bodyPr/>
                    <a:lstStyle/>
                    <a:p>
                      <a:pPr lvl="0">
                        <a:buNone/>
                      </a:pPr>
                      <a:r>
                        <a:rPr lang="en-US"/>
                        <a:t>3.8</a:t>
                      </a:r>
                    </a:p>
                  </a:txBody>
                  <a:tcPr/>
                </a:tc>
                <a:tc>
                  <a:txBody>
                    <a:bodyPr/>
                    <a:lstStyle/>
                    <a:p>
                      <a:r>
                        <a:rPr lang="en-US"/>
                        <a:t>3.5</a:t>
                      </a:r>
                    </a:p>
                  </a:txBody>
                  <a:tcPr/>
                </a:tc>
                <a:tc>
                  <a:txBody>
                    <a:bodyPr/>
                    <a:lstStyle/>
                    <a:p>
                      <a:pPr lvl="0">
                        <a:buNone/>
                      </a:pPr>
                      <a:r>
                        <a:rPr lang="en-US" sz="1800" b="0" i="0" u="none" strike="noStrike" noProof="0">
                          <a:solidFill>
                            <a:srgbClr val="000000"/>
                          </a:solidFill>
                          <a:latin typeface="Aptos"/>
                        </a:rPr>
                        <a:t>&lt;0.05</a:t>
                      </a:r>
                      <a:endParaRPr lang="en-US"/>
                    </a:p>
                  </a:txBody>
                  <a:tcPr/>
                </a:tc>
                <a:extLst>
                  <a:ext uri="{0D108BD9-81ED-4DB2-BD59-A6C34878D82A}">
                    <a16:rowId xmlns:a16="http://schemas.microsoft.com/office/drawing/2014/main" val="52559735"/>
                  </a:ext>
                </a:extLst>
              </a:tr>
            </a:tbl>
          </a:graphicData>
        </a:graphic>
      </p:graphicFrame>
    </p:spTree>
    <p:extLst>
      <p:ext uri="{BB962C8B-B14F-4D97-AF65-F5344CB8AC3E}">
        <p14:creationId xmlns:p14="http://schemas.microsoft.com/office/powerpoint/2010/main" val="293521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E4B4E2E6-12C3-7A4A-BC96-855199E7E459}"/>
              </a:ext>
            </a:extLst>
          </p:cNvPr>
          <p:cNvSpPr/>
          <p:nvPr/>
        </p:nvSpPr>
        <p:spPr>
          <a:xfrm>
            <a:off x="254000" y="1605943"/>
            <a:ext cx="2059644" cy="5061878"/>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1444625">
              <a:lnSpc>
                <a:spcPct val="90000"/>
              </a:lnSpc>
              <a:spcBef>
                <a:spcPct val="0"/>
              </a:spcBef>
              <a:spcAft>
                <a:spcPct val="35000"/>
              </a:spcAft>
              <a:buNone/>
            </a:pPr>
            <a:endParaRPr lang="en-US" sz="3250" kern="1200">
              <a:latin typeface="Lato Light" panose="020F0502020204030203" pitchFamily="34" charset="0"/>
            </a:endParaRPr>
          </a:p>
        </p:txBody>
      </p:sp>
      <p:sp>
        <p:nvSpPr>
          <p:cNvPr id="5" name="Freeform 4">
            <a:extLst>
              <a:ext uri="{FF2B5EF4-FFF2-40B4-BE49-F238E27FC236}">
                <a16:creationId xmlns:a16="http://schemas.microsoft.com/office/drawing/2014/main" id="{28DDC2D0-5241-7E4A-B8CA-445D2D336E7F}"/>
              </a:ext>
            </a:extLst>
          </p:cNvPr>
          <p:cNvSpPr/>
          <p:nvPr/>
        </p:nvSpPr>
        <p:spPr>
          <a:xfrm rot="17350740">
            <a:off x="1727927" y="3097932"/>
            <a:ext cx="1744557" cy="13315"/>
          </a:xfrm>
          <a:custGeom>
            <a:avLst/>
            <a:gdLst>
              <a:gd name="connsiteX0" fmla="*/ 0 w 3489114"/>
              <a:gd name="connsiteY0" fmla="*/ 13315 h 26630"/>
              <a:gd name="connsiteX1" fmla="*/ 3489114 w 3489114"/>
              <a:gd name="connsiteY1" fmla="*/ 13315 h 26630"/>
            </a:gdLst>
            <a:ahLst/>
            <a:cxnLst>
              <a:cxn ang="0">
                <a:pos x="connsiteX0" y="connsiteY0"/>
              </a:cxn>
              <a:cxn ang="0">
                <a:pos x="connsiteX1" y="connsiteY1"/>
              </a:cxn>
            </a:cxnLst>
            <a:rect l="l" t="t" r="r" b="b"/>
            <a:pathLst>
              <a:path w="3489114" h="26630">
                <a:moveTo>
                  <a:pt x="0" y="13315"/>
                </a:moveTo>
                <a:lnTo>
                  <a:pt x="3489114" y="13315"/>
                </a:lnTo>
              </a:path>
            </a:pathLst>
          </a:custGeom>
          <a:noFill/>
          <a:ln w="38100">
            <a:solidFill>
              <a:schemeClr val="bg1">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35015" tIns="-36957" rIns="835014" bIns="-36957"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266700">
              <a:lnSpc>
                <a:spcPct val="90000"/>
              </a:lnSpc>
              <a:spcBef>
                <a:spcPct val="0"/>
              </a:spcBef>
              <a:spcAft>
                <a:spcPct val="35000"/>
              </a:spcAft>
              <a:buNone/>
            </a:pPr>
            <a:endParaRPr lang="en-US" sz="600" kern="1200">
              <a:latin typeface="Lato Light" panose="020F0502020204030203" pitchFamily="34" charset="0"/>
            </a:endParaRPr>
          </a:p>
        </p:txBody>
      </p:sp>
      <p:sp>
        <p:nvSpPr>
          <p:cNvPr id="6" name="Freeform 5">
            <a:extLst>
              <a:ext uri="{FF2B5EF4-FFF2-40B4-BE49-F238E27FC236}">
                <a16:creationId xmlns:a16="http://schemas.microsoft.com/office/drawing/2014/main" id="{F4FF102E-4EEC-7441-881A-F13A55F39811}"/>
              </a:ext>
            </a:extLst>
          </p:cNvPr>
          <p:cNvSpPr/>
          <p:nvPr/>
        </p:nvSpPr>
        <p:spPr>
          <a:xfrm>
            <a:off x="2886767" y="1896246"/>
            <a:ext cx="2059644" cy="775540"/>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chemeClr val="accent4"/>
          </a:solidFill>
          <a:ln>
            <a:solidFill>
              <a:srgbClr val="4472C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1444625">
              <a:lnSpc>
                <a:spcPct val="90000"/>
              </a:lnSpc>
              <a:spcBef>
                <a:spcPct val="0"/>
              </a:spcBef>
              <a:spcAft>
                <a:spcPct val="35000"/>
              </a:spcAft>
              <a:buNone/>
            </a:pPr>
            <a:endParaRPr lang="en-US" sz="3250" kern="1200">
              <a:latin typeface="Lato Light" panose="020F0502020204030203" pitchFamily="34" charset="0"/>
            </a:endParaRPr>
          </a:p>
        </p:txBody>
      </p:sp>
      <p:sp>
        <p:nvSpPr>
          <p:cNvPr id="7" name="Freeform 6">
            <a:extLst>
              <a:ext uri="{FF2B5EF4-FFF2-40B4-BE49-F238E27FC236}">
                <a16:creationId xmlns:a16="http://schemas.microsoft.com/office/drawing/2014/main" id="{9DD0027A-C0ED-DC40-A5D6-E782F14B0CC5}"/>
              </a:ext>
            </a:extLst>
          </p:cNvPr>
          <p:cNvSpPr/>
          <p:nvPr/>
        </p:nvSpPr>
        <p:spPr>
          <a:xfrm rot="19457599">
            <a:off x="4886358" y="2079647"/>
            <a:ext cx="705803" cy="13315"/>
          </a:xfrm>
          <a:custGeom>
            <a:avLst/>
            <a:gdLst>
              <a:gd name="connsiteX0" fmla="*/ 0 w 1411606"/>
              <a:gd name="connsiteY0" fmla="*/ 13315 h 26630"/>
              <a:gd name="connsiteX1" fmla="*/ 1411606 w 1411606"/>
              <a:gd name="connsiteY1" fmla="*/ 13315 h 26630"/>
            </a:gdLst>
            <a:ahLst/>
            <a:cxnLst>
              <a:cxn ang="0">
                <a:pos x="connsiteX0" y="connsiteY0"/>
              </a:cxn>
              <a:cxn ang="0">
                <a:pos x="connsiteX1" y="connsiteY1"/>
              </a:cxn>
            </a:cxnLst>
            <a:rect l="l" t="t" r="r" b="b"/>
            <a:pathLst>
              <a:path w="1411606" h="26630">
                <a:moveTo>
                  <a:pt x="0" y="13315"/>
                </a:moveTo>
                <a:lnTo>
                  <a:pt x="1411606" y="13315"/>
                </a:lnTo>
              </a:path>
            </a:pathLst>
          </a:custGeom>
          <a:noFill/>
          <a:ln w="38100">
            <a:solidFill>
              <a:schemeClr val="bg1">
                <a:lumMod val="7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41607" tIns="-10988" rIns="341607" bIns="-10988"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111125">
              <a:lnSpc>
                <a:spcPct val="90000"/>
              </a:lnSpc>
              <a:spcBef>
                <a:spcPct val="0"/>
              </a:spcBef>
              <a:spcAft>
                <a:spcPct val="35000"/>
              </a:spcAft>
              <a:buNone/>
            </a:pPr>
            <a:endParaRPr lang="en-US" sz="250" kern="1200">
              <a:latin typeface="Lato Light" panose="020F0502020204030203" pitchFamily="34" charset="0"/>
            </a:endParaRPr>
          </a:p>
        </p:txBody>
      </p:sp>
      <p:sp>
        <p:nvSpPr>
          <p:cNvPr id="9" name="Freeform 8">
            <a:extLst>
              <a:ext uri="{FF2B5EF4-FFF2-40B4-BE49-F238E27FC236}">
                <a16:creationId xmlns:a16="http://schemas.microsoft.com/office/drawing/2014/main" id="{BD5C91EC-9C0A-8644-BB20-2C6AB2B92763}"/>
              </a:ext>
            </a:extLst>
          </p:cNvPr>
          <p:cNvSpPr/>
          <p:nvPr/>
        </p:nvSpPr>
        <p:spPr>
          <a:xfrm rot="2142401">
            <a:off x="4897903" y="2503125"/>
            <a:ext cx="705803" cy="13315"/>
          </a:xfrm>
          <a:custGeom>
            <a:avLst/>
            <a:gdLst>
              <a:gd name="connsiteX0" fmla="*/ 0 w 1411606"/>
              <a:gd name="connsiteY0" fmla="*/ 13315 h 26630"/>
              <a:gd name="connsiteX1" fmla="*/ 1411606 w 1411606"/>
              <a:gd name="connsiteY1" fmla="*/ 13315 h 26630"/>
            </a:gdLst>
            <a:ahLst/>
            <a:cxnLst>
              <a:cxn ang="0">
                <a:pos x="connsiteX0" y="connsiteY0"/>
              </a:cxn>
              <a:cxn ang="0">
                <a:pos x="connsiteX1" y="connsiteY1"/>
              </a:cxn>
            </a:cxnLst>
            <a:rect l="l" t="t" r="r" b="b"/>
            <a:pathLst>
              <a:path w="1411606" h="26630">
                <a:moveTo>
                  <a:pt x="0" y="13315"/>
                </a:moveTo>
                <a:lnTo>
                  <a:pt x="1411606" y="13315"/>
                </a:lnTo>
              </a:path>
            </a:pathLst>
          </a:custGeom>
          <a:noFill/>
          <a:ln w="38100">
            <a:solidFill>
              <a:schemeClr val="bg1">
                <a:lumMod val="7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41607" tIns="-10988" rIns="341606" bIns="-10988"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111125">
              <a:lnSpc>
                <a:spcPct val="90000"/>
              </a:lnSpc>
              <a:spcBef>
                <a:spcPct val="0"/>
              </a:spcBef>
              <a:spcAft>
                <a:spcPct val="35000"/>
              </a:spcAft>
              <a:buNone/>
            </a:pPr>
            <a:endParaRPr lang="en-US" sz="250" kern="1200">
              <a:latin typeface="Lato Light" panose="020F0502020204030203" pitchFamily="34" charset="0"/>
            </a:endParaRPr>
          </a:p>
        </p:txBody>
      </p:sp>
      <p:sp>
        <p:nvSpPr>
          <p:cNvPr id="10" name="Freeform 9">
            <a:extLst>
              <a:ext uri="{FF2B5EF4-FFF2-40B4-BE49-F238E27FC236}">
                <a16:creationId xmlns:a16="http://schemas.microsoft.com/office/drawing/2014/main" id="{4386A990-D03A-8C45-8E2A-DC08FCFB8C04}"/>
              </a:ext>
            </a:extLst>
          </p:cNvPr>
          <p:cNvSpPr/>
          <p:nvPr/>
        </p:nvSpPr>
        <p:spPr>
          <a:xfrm>
            <a:off x="5525821" y="1605943"/>
            <a:ext cx="2068446" cy="1548746"/>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1444625">
              <a:lnSpc>
                <a:spcPct val="90000"/>
              </a:lnSpc>
              <a:spcBef>
                <a:spcPct val="0"/>
              </a:spcBef>
              <a:spcAft>
                <a:spcPct val="35000"/>
              </a:spcAft>
            </a:pPr>
            <a:r>
              <a:rPr lang="en-US">
                <a:solidFill>
                  <a:schemeClr val="lt1"/>
                </a:solidFill>
                <a:ea typeface="+mn-lt"/>
                <a:cs typeface="+mn-lt"/>
              </a:rPr>
              <a:t>Random Forest </a:t>
            </a:r>
          </a:p>
        </p:txBody>
      </p:sp>
      <p:sp>
        <p:nvSpPr>
          <p:cNvPr id="11" name="Freeform 10">
            <a:extLst>
              <a:ext uri="{FF2B5EF4-FFF2-40B4-BE49-F238E27FC236}">
                <a16:creationId xmlns:a16="http://schemas.microsoft.com/office/drawing/2014/main" id="{41C65D2A-8D01-1443-953A-5A2E608D476E}"/>
              </a:ext>
            </a:extLst>
          </p:cNvPr>
          <p:cNvSpPr/>
          <p:nvPr/>
        </p:nvSpPr>
        <p:spPr>
          <a:xfrm>
            <a:off x="2313644" y="3933342"/>
            <a:ext cx="677032" cy="24860"/>
          </a:xfrm>
          <a:custGeom>
            <a:avLst/>
            <a:gdLst>
              <a:gd name="connsiteX0" fmla="*/ 0 w 1146246"/>
              <a:gd name="connsiteY0" fmla="*/ 13315 h 26630"/>
              <a:gd name="connsiteX1" fmla="*/ 1146246 w 1146246"/>
              <a:gd name="connsiteY1" fmla="*/ 13315 h 26630"/>
            </a:gdLst>
            <a:ahLst/>
            <a:cxnLst>
              <a:cxn ang="0">
                <a:pos x="connsiteX0" y="connsiteY0"/>
              </a:cxn>
              <a:cxn ang="0">
                <a:pos x="connsiteX1" y="connsiteY1"/>
              </a:cxn>
            </a:cxnLst>
            <a:rect l="l" t="t" r="r" b="b"/>
            <a:pathLst>
              <a:path w="1146246" h="26630">
                <a:moveTo>
                  <a:pt x="0" y="13315"/>
                </a:moveTo>
                <a:lnTo>
                  <a:pt x="1146246" y="13315"/>
                </a:lnTo>
              </a:path>
            </a:pathLst>
          </a:custGeom>
          <a:noFill/>
          <a:ln w="38100">
            <a:solidFill>
              <a:schemeClr val="bg1">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78584" tIns="-7671" rIns="278584" bIns="-7671"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111125">
              <a:lnSpc>
                <a:spcPct val="90000"/>
              </a:lnSpc>
              <a:spcBef>
                <a:spcPct val="0"/>
              </a:spcBef>
              <a:spcAft>
                <a:spcPct val="35000"/>
              </a:spcAft>
              <a:buNone/>
            </a:pPr>
            <a:endParaRPr lang="en-US" sz="250" kern="1200">
              <a:latin typeface="Lato Light" panose="020F0502020204030203" pitchFamily="34" charset="0"/>
            </a:endParaRPr>
          </a:p>
        </p:txBody>
      </p:sp>
      <p:sp>
        <p:nvSpPr>
          <p:cNvPr id="12" name="Freeform 11">
            <a:extLst>
              <a:ext uri="{FF2B5EF4-FFF2-40B4-BE49-F238E27FC236}">
                <a16:creationId xmlns:a16="http://schemas.microsoft.com/office/drawing/2014/main" id="{F9FA5123-44B3-5A42-AB30-448CCF0E781B}"/>
              </a:ext>
            </a:extLst>
          </p:cNvPr>
          <p:cNvSpPr/>
          <p:nvPr/>
        </p:nvSpPr>
        <p:spPr>
          <a:xfrm>
            <a:off x="2898313" y="3543976"/>
            <a:ext cx="2059644" cy="775540"/>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rgbClr val="215F9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1444625">
              <a:lnSpc>
                <a:spcPct val="90000"/>
              </a:lnSpc>
              <a:spcBef>
                <a:spcPct val="0"/>
              </a:spcBef>
              <a:spcAft>
                <a:spcPct val="35000"/>
              </a:spcAft>
              <a:buNone/>
            </a:pPr>
            <a:endParaRPr lang="en-US" sz="3250" kern="1200">
              <a:latin typeface="Lato Light" panose="020F0502020204030203" pitchFamily="34" charset="0"/>
            </a:endParaRPr>
          </a:p>
        </p:txBody>
      </p:sp>
      <p:sp>
        <p:nvSpPr>
          <p:cNvPr id="16" name="Freeform 15">
            <a:extLst>
              <a:ext uri="{FF2B5EF4-FFF2-40B4-BE49-F238E27FC236}">
                <a16:creationId xmlns:a16="http://schemas.microsoft.com/office/drawing/2014/main" id="{2F97D9D5-6390-0E47-8A4A-3E77E6E0D558}"/>
              </a:ext>
            </a:extLst>
          </p:cNvPr>
          <p:cNvSpPr/>
          <p:nvPr/>
        </p:nvSpPr>
        <p:spPr>
          <a:xfrm>
            <a:off x="5537366" y="3540271"/>
            <a:ext cx="2057241" cy="775540"/>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rgbClr val="215F9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lvl="0" indent="0" algn="ctr">
              <a:lnSpc>
                <a:spcPts val="1750"/>
              </a:lnSpc>
              <a:spcBef>
                <a:spcPct val="0"/>
              </a:spcBef>
              <a:spcAft>
                <a:spcPct val="35000"/>
              </a:spcAft>
              <a:buNone/>
            </a:pPr>
            <a:r>
              <a:rPr lang="en-US">
                <a:solidFill>
                  <a:schemeClr val="lt1"/>
                </a:solidFill>
                <a:ea typeface="+mn-lt"/>
                <a:cs typeface="+mn-lt"/>
              </a:rPr>
              <a:t>K-means &amp; Gower Distance</a:t>
            </a:r>
          </a:p>
        </p:txBody>
      </p:sp>
      <p:sp>
        <p:nvSpPr>
          <p:cNvPr id="17" name="Freeform 16">
            <a:extLst>
              <a:ext uri="{FF2B5EF4-FFF2-40B4-BE49-F238E27FC236}">
                <a16:creationId xmlns:a16="http://schemas.microsoft.com/office/drawing/2014/main" id="{907AFFF2-F4E4-B64F-AD4E-945F50C78CE8}"/>
              </a:ext>
            </a:extLst>
          </p:cNvPr>
          <p:cNvSpPr/>
          <p:nvPr/>
        </p:nvSpPr>
        <p:spPr>
          <a:xfrm rot="4249260">
            <a:off x="1719594" y="4518479"/>
            <a:ext cx="1756102" cy="498222"/>
          </a:xfrm>
          <a:custGeom>
            <a:avLst/>
            <a:gdLst>
              <a:gd name="connsiteX0" fmla="*/ 0 w 3489114"/>
              <a:gd name="connsiteY0" fmla="*/ 13315 h 26630"/>
              <a:gd name="connsiteX1" fmla="*/ 3489114 w 3489114"/>
              <a:gd name="connsiteY1" fmla="*/ 13315 h 26630"/>
            </a:gdLst>
            <a:ahLst/>
            <a:cxnLst>
              <a:cxn ang="0">
                <a:pos x="connsiteX0" y="connsiteY0"/>
              </a:cxn>
              <a:cxn ang="0">
                <a:pos x="connsiteX1" y="connsiteY1"/>
              </a:cxn>
            </a:cxnLst>
            <a:rect l="l" t="t" r="r" b="b"/>
            <a:pathLst>
              <a:path w="3489114" h="26630">
                <a:moveTo>
                  <a:pt x="0" y="13315"/>
                </a:moveTo>
                <a:lnTo>
                  <a:pt x="3489114" y="13315"/>
                </a:lnTo>
              </a:path>
            </a:pathLst>
          </a:custGeom>
          <a:noFill/>
          <a:ln w="38100">
            <a:solidFill>
              <a:schemeClr val="bg1">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35015" tIns="-36957" rIns="835014" bIns="-36957"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266700">
              <a:lnSpc>
                <a:spcPct val="90000"/>
              </a:lnSpc>
              <a:spcBef>
                <a:spcPct val="0"/>
              </a:spcBef>
              <a:spcAft>
                <a:spcPct val="35000"/>
              </a:spcAft>
              <a:buNone/>
            </a:pPr>
            <a:endParaRPr lang="en-US" sz="600" kern="1200">
              <a:latin typeface="Lato Light" panose="020F0502020204030203" pitchFamily="34" charset="0"/>
            </a:endParaRPr>
          </a:p>
        </p:txBody>
      </p:sp>
      <p:sp>
        <p:nvSpPr>
          <p:cNvPr id="18" name="Freeform 17">
            <a:extLst>
              <a:ext uri="{FF2B5EF4-FFF2-40B4-BE49-F238E27FC236}">
                <a16:creationId xmlns:a16="http://schemas.microsoft.com/office/drawing/2014/main" id="{2871D7F0-BCD0-3B4B-85BB-76C48BDCD25E}"/>
              </a:ext>
            </a:extLst>
          </p:cNvPr>
          <p:cNvSpPr/>
          <p:nvPr/>
        </p:nvSpPr>
        <p:spPr>
          <a:xfrm>
            <a:off x="2886767" y="5064704"/>
            <a:ext cx="2059644" cy="1248903"/>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1444625">
              <a:lnSpc>
                <a:spcPct val="90000"/>
              </a:lnSpc>
              <a:spcBef>
                <a:spcPct val="0"/>
              </a:spcBef>
              <a:spcAft>
                <a:spcPct val="35000"/>
              </a:spcAft>
              <a:buNone/>
            </a:pPr>
            <a:endParaRPr lang="en-US" sz="3250" kern="1200">
              <a:latin typeface="Lato Light" panose="020F0502020204030203" pitchFamily="34" charset="0"/>
            </a:endParaRPr>
          </a:p>
        </p:txBody>
      </p:sp>
      <p:sp>
        <p:nvSpPr>
          <p:cNvPr id="19" name="Freeform 18">
            <a:extLst>
              <a:ext uri="{FF2B5EF4-FFF2-40B4-BE49-F238E27FC236}">
                <a16:creationId xmlns:a16="http://schemas.microsoft.com/office/drawing/2014/main" id="{8828C0A0-75B9-5049-99AE-4246857023F9}"/>
              </a:ext>
            </a:extLst>
          </p:cNvPr>
          <p:cNvSpPr/>
          <p:nvPr/>
        </p:nvSpPr>
        <p:spPr>
          <a:xfrm rot="19457599">
            <a:off x="4886358" y="5375104"/>
            <a:ext cx="705803" cy="13315"/>
          </a:xfrm>
          <a:custGeom>
            <a:avLst/>
            <a:gdLst>
              <a:gd name="connsiteX0" fmla="*/ 0 w 1411606"/>
              <a:gd name="connsiteY0" fmla="*/ 13315 h 26630"/>
              <a:gd name="connsiteX1" fmla="*/ 1411606 w 1411606"/>
              <a:gd name="connsiteY1" fmla="*/ 13315 h 26630"/>
            </a:gdLst>
            <a:ahLst/>
            <a:cxnLst>
              <a:cxn ang="0">
                <a:pos x="connsiteX0" y="connsiteY0"/>
              </a:cxn>
              <a:cxn ang="0">
                <a:pos x="connsiteX1" y="connsiteY1"/>
              </a:cxn>
            </a:cxnLst>
            <a:rect l="l" t="t" r="r" b="b"/>
            <a:pathLst>
              <a:path w="1411606" h="26630">
                <a:moveTo>
                  <a:pt x="0" y="13315"/>
                </a:moveTo>
                <a:lnTo>
                  <a:pt x="1411606" y="13315"/>
                </a:lnTo>
              </a:path>
            </a:pathLst>
          </a:custGeom>
          <a:noFill/>
          <a:ln w="38100">
            <a:solidFill>
              <a:schemeClr val="bg1">
                <a:lumMod val="7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41606" tIns="-10988" rIns="341607" bIns="-10988"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111125">
              <a:lnSpc>
                <a:spcPct val="90000"/>
              </a:lnSpc>
              <a:spcBef>
                <a:spcPct val="0"/>
              </a:spcBef>
              <a:spcAft>
                <a:spcPct val="35000"/>
              </a:spcAft>
              <a:buNone/>
            </a:pPr>
            <a:endParaRPr lang="en-US" sz="250" kern="1200">
              <a:latin typeface="Lato Light" panose="020F0502020204030203" pitchFamily="34" charset="0"/>
            </a:endParaRPr>
          </a:p>
        </p:txBody>
      </p:sp>
      <p:sp>
        <p:nvSpPr>
          <p:cNvPr id="20" name="Freeform 19">
            <a:extLst>
              <a:ext uri="{FF2B5EF4-FFF2-40B4-BE49-F238E27FC236}">
                <a16:creationId xmlns:a16="http://schemas.microsoft.com/office/drawing/2014/main" id="{8E3B8A05-A4B9-004C-8A8B-C7D3CB932D50}"/>
              </a:ext>
            </a:extLst>
          </p:cNvPr>
          <p:cNvSpPr/>
          <p:nvPr/>
        </p:nvSpPr>
        <p:spPr>
          <a:xfrm>
            <a:off x="5525821" y="4733589"/>
            <a:ext cx="2057241" cy="775540"/>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chemeClr val="accent1"/>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1444625">
              <a:lnSpc>
                <a:spcPct val="90000"/>
              </a:lnSpc>
              <a:spcBef>
                <a:spcPct val="0"/>
              </a:spcBef>
              <a:spcAft>
                <a:spcPct val="35000"/>
              </a:spcAft>
            </a:pPr>
            <a:r>
              <a:rPr lang="en-US">
                <a:solidFill>
                  <a:schemeClr val="lt1"/>
                </a:solidFill>
                <a:ea typeface="+mn-lt"/>
                <a:cs typeface="+mn-lt"/>
              </a:rPr>
              <a:t>Survival Model</a:t>
            </a:r>
          </a:p>
        </p:txBody>
      </p:sp>
      <p:sp>
        <p:nvSpPr>
          <p:cNvPr id="21" name="Freeform 20">
            <a:extLst>
              <a:ext uri="{FF2B5EF4-FFF2-40B4-BE49-F238E27FC236}">
                <a16:creationId xmlns:a16="http://schemas.microsoft.com/office/drawing/2014/main" id="{AB5A3988-D8B6-6D4C-A550-A84242A3105F}"/>
              </a:ext>
            </a:extLst>
          </p:cNvPr>
          <p:cNvSpPr/>
          <p:nvPr/>
        </p:nvSpPr>
        <p:spPr>
          <a:xfrm rot="2142401">
            <a:off x="4886358" y="5787036"/>
            <a:ext cx="705803" cy="13315"/>
          </a:xfrm>
          <a:custGeom>
            <a:avLst/>
            <a:gdLst>
              <a:gd name="connsiteX0" fmla="*/ 0 w 1411606"/>
              <a:gd name="connsiteY0" fmla="*/ 13315 h 26630"/>
              <a:gd name="connsiteX1" fmla="*/ 1411606 w 1411606"/>
              <a:gd name="connsiteY1" fmla="*/ 13315 h 26630"/>
            </a:gdLst>
            <a:ahLst/>
            <a:cxnLst>
              <a:cxn ang="0">
                <a:pos x="connsiteX0" y="connsiteY0"/>
              </a:cxn>
              <a:cxn ang="0">
                <a:pos x="connsiteX1" y="connsiteY1"/>
              </a:cxn>
            </a:cxnLst>
            <a:rect l="l" t="t" r="r" b="b"/>
            <a:pathLst>
              <a:path w="1411606" h="26630">
                <a:moveTo>
                  <a:pt x="0" y="13315"/>
                </a:moveTo>
                <a:lnTo>
                  <a:pt x="1411606" y="13315"/>
                </a:lnTo>
              </a:path>
            </a:pathLst>
          </a:custGeom>
          <a:noFill/>
          <a:ln w="38100">
            <a:solidFill>
              <a:schemeClr val="bg1">
                <a:lumMod val="7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41606" tIns="-10988" rIns="341607" bIns="-10988"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lvl="0" indent="0" algn="ctr" defTabSz="111125">
              <a:lnSpc>
                <a:spcPct val="90000"/>
              </a:lnSpc>
              <a:spcBef>
                <a:spcPct val="0"/>
              </a:spcBef>
              <a:spcAft>
                <a:spcPct val="35000"/>
              </a:spcAft>
              <a:buNone/>
            </a:pPr>
            <a:endParaRPr lang="en-US" sz="250" kern="1200">
              <a:latin typeface="Lato Light" panose="020F0502020204030203" pitchFamily="34" charset="0"/>
            </a:endParaRPr>
          </a:p>
        </p:txBody>
      </p:sp>
      <p:sp>
        <p:nvSpPr>
          <p:cNvPr id="22" name="Freeform 21">
            <a:extLst>
              <a:ext uri="{FF2B5EF4-FFF2-40B4-BE49-F238E27FC236}">
                <a16:creationId xmlns:a16="http://schemas.microsoft.com/office/drawing/2014/main" id="{80642A66-6794-2D43-B6A9-BCDBB9B1EAAC}"/>
              </a:ext>
            </a:extLst>
          </p:cNvPr>
          <p:cNvSpPr/>
          <p:nvPr/>
        </p:nvSpPr>
        <p:spPr>
          <a:xfrm>
            <a:off x="5525821" y="5603636"/>
            <a:ext cx="2057241" cy="775540"/>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chemeClr val="accent1"/>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lnSpc>
                <a:spcPts val="1750"/>
              </a:lnSpc>
              <a:spcBef>
                <a:spcPct val="0"/>
              </a:spcBef>
              <a:spcAft>
                <a:spcPct val="35000"/>
              </a:spcAft>
            </a:pPr>
            <a:r>
              <a:rPr lang="en-US">
                <a:solidFill>
                  <a:schemeClr val="lt1"/>
                </a:solidFill>
                <a:ea typeface="+mn-lt"/>
                <a:cs typeface="+mn-lt"/>
              </a:rPr>
              <a:t>A/B Test </a:t>
            </a:r>
          </a:p>
        </p:txBody>
      </p:sp>
      <p:sp>
        <p:nvSpPr>
          <p:cNvPr id="27" name="Subtitle 2">
            <a:extLst>
              <a:ext uri="{FF2B5EF4-FFF2-40B4-BE49-F238E27FC236}">
                <a16:creationId xmlns:a16="http://schemas.microsoft.com/office/drawing/2014/main" id="{D96F3BC1-B3CE-8243-8DFD-2D744EB3F64A}"/>
              </a:ext>
            </a:extLst>
          </p:cNvPr>
          <p:cNvSpPr txBox="1">
            <a:spLocks/>
          </p:cNvSpPr>
          <p:nvPr/>
        </p:nvSpPr>
        <p:spPr>
          <a:xfrm>
            <a:off x="373463" y="2988531"/>
            <a:ext cx="1820718" cy="1893211"/>
          </a:xfrm>
          <a:prstGeom prst="rect">
            <a:avLst/>
          </a:prstGeom>
        </p:spPr>
        <p:txBody>
          <a:bodyPr vert="horz" wrap="square" lIns="45720" tIns="22860" rIns="45720" bIns="22860" rtlCol="0" anchor="ctr">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lnSpc>
                <a:spcPts val="1750"/>
              </a:lnSpc>
            </a:pPr>
            <a:r>
              <a:rPr lang="en-US">
                <a:solidFill>
                  <a:schemeClr val="lt1"/>
                </a:solidFill>
                <a:ea typeface="+mn-lt"/>
                <a:cs typeface="+mn-lt"/>
              </a:rPr>
              <a:t>How can we optimize cost when improving individual Employee Estimated Value (EEV)?</a:t>
            </a:r>
          </a:p>
          <a:p>
            <a:pPr algn="ctr">
              <a:lnSpc>
                <a:spcPts val="1750"/>
              </a:lnSpc>
            </a:pPr>
            <a:endParaRPr lang="en-US" sz="2000" b="1">
              <a:solidFill>
                <a:schemeClr val="bg1"/>
              </a:solidFill>
              <a:latin typeface="Segoe UI"/>
              <a:ea typeface="Lato Light"/>
              <a:cs typeface="Lato Light"/>
            </a:endParaRPr>
          </a:p>
        </p:txBody>
      </p:sp>
      <p:sp>
        <p:nvSpPr>
          <p:cNvPr id="28" name="Subtitle 2">
            <a:extLst>
              <a:ext uri="{FF2B5EF4-FFF2-40B4-BE49-F238E27FC236}">
                <a16:creationId xmlns:a16="http://schemas.microsoft.com/office/drawing/2014/main" id="{C76F5D53-594D-FF45-B95C-6EB74FC260B7}"/>
              </a:ext>
            </a:extLst>
          </p:cNvPr>
          <p:cNvSpPr txBox="1">
            <a:spLocks/>
          </p:cNvSpPr>
          <p:nvPr/>
        </p:nvSpPr>
        <p:spPr>
          <a:xfrm>
            <a:off x="3167178" y="3587221"/>
            <a:ext cx="1666745" cy="950004"/>
          </a:xfrm>
          <a:prstGeom prst="rect">
            <a:avLst/>
          </a:prstGeom>
        </p:spPr>
        <p:txBody>
          <a:bodyPr vert="horz" wrap="square" lIns="45720" tIns="22860" rIns="45720" bIns="22860" rtlCol="0" anchor="ctr">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lnSpc>
                <a:spcPts val="1750"/>
              </a:lnSpc>
            </a:pPr>
            <a:r>
              <a:rPr lang="en-US">
                <a:solidFill>
                  <a:schemeClr val="lt1"/>
                </a:solidFill>
                <a:ea typeface="+mn-lt"/>
                <a:cs typeface="+mn-lt"/>
              </a:rPr>
              <a:t>Improve Performance</a:t>
            </a:r>
          </a:p>
          <a:p>
            <a:pPr algn="ctr">
              <a:lnSpc>
                <a:spcPts val="1750"/>
              </a:lnSpc>
            </a:pPr>
            <a:r>
              <a:rPr lang="en-US">
                <a:solidFill>
                  <a:schemeClr val="lt1"/>
                </a:solidFill>
                <a:ea typeface="+mn-lt"/>
                <a:cs typeface="+mn-lt"/>
              </a:rPr>
              <a:t>(Performance) </a:t>
            </a:r>
          </a:p>
          <a:p>
            <a:pPr algn="ctr">
              <a:lnSpc>
                <a:spcPts val="1750"/>
              </a:lnSpc>
            </a:pPr>
            <a:endParaRPr lang="en-US" sz="1400" b="1">
              <a:solidFill>
                <a:schemeClr val="bg1"/>
              </a:solidFill>
              <a:latin typeface="Lato Light"/>
              <a:ea typeface="Lato Light"/>
              <a:cs typeface="Lato Light"/>
            </a:endParaRPr>
          </a:p>
        </p:txBody>
      </p:sp>
      <p:sp>
        <p:nvSpPr>
          <p:cNvPr id="29" name="Subtitle 2">
            <a:extLst>
              <a:ext uri="{FF2B5EF4-FFF2-40B4-BE49-F238E27FC236}">
                <a16:creationId xmlns:a16="http://schemas.microsoft.com/office/drawing/2014/main" id="{9B9B3160-2C44-E849-9CF4-8B6634906748}"/>
              </a:ext>
            </a:extLst>
          </p:cNvPr>
          <p:cNvSpPr txBox="1">
            <a:spLocks/>
          </p:cNvSpPr>
          <p:nvPr/>
        </p:nvSpPr>
        <p:spPr>
          <a:xfrm>
            <a:off x="3074815" y="1944188"/>
            <a:ext cx="1666745" cy="933654"/>
          </a:xfrm>
          <a:prstGeom prst="rect">
            <a:avLst/>
          </a:prstGeom>
        </p:spPr>
        <p:txBody>
          <a:bodyPr vert="horz" wrap="square" lIns="45720" tIns="22860" rIns="45720" bIns="22860" rtlCol="0" anchor="ctr">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lnSpc>
                <a:spcPts val="1750"/>
              </a:lnSpc>
            </a:pPr>
            <a:r>
              <a:rPr lang="en-US">
                <a:solidFill>
                  <a:schemeClr val="lt1"/>
                </a:solidFill>
                <a:ea typeface="+mn-lt"/>
                <a:cs typeface="+mn-lt"/>
              </a:rPr>
              <a:t>Lengthen Tenure</a:t>
            </a:r>
          </a:p>
          <a:p>
            <a:pPr algn="ctr">
              <a:lnSpc>
                <a:spcPts val="1750"/>
              </a:lnSpc>
            </a:pPr>
            <a:r>
              <a:rPr lang="en-US">
                <a:solidFill>
                  <a:schemeClr val="lt1"/>
                </a:solidFill>
                <a:ea typeface="+mn-lt"/>
                <a:cs typeface="+mn-lt"/>
              </a:rPr>
              <a:t>(Experience)</a:t>
            </a:r>
          </a:p>
          <a:p>
            <a:pPr>
              <a:lnSpc>
                <a:spcPts val="1750"/>
              </a:lnSpc>
            </a:pPr>
            <a:endParaRPr lang="en-US" sz="800">
              <a:solidFill>
                <a:schemeClr val="bg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0" name="Subtitle 2">
            <a:extLst>
              <a:ext uri="{FF2B5EF4-FFF2-40B4-BE49-F238E27FC236}">
                <a16:creationId xmlns:a16="http://schemas.microsoft.com/office/drawing/2014/main" id="{66B3831D-F183-7A4B-9B12-71009D82566E}"/>
              </a:ext>
            </a:extLst>
          </p:cNvPr>
          <p:cNvSpPr txBox="1">
            <a:spLocks/>
          </p:cNvSpPr>
          <p:nvPr/>
        </p:nvSpPr>
        <p:spPr>
          <a:xfrm>
            <a:off x="3074815" y="5182726"/>
            <a:ext cx="1666745" cy="1167179"/>
          </a:xfrm>
          <a:prstGeom prst="rect">
            <a:avLst/>
          </a:prstGeom>
        </p:spPr>
        <p:txBody>
          <a:bodyPr vert="horz" wrap="square" lIns="45720" tIns="22860" rIns="45720" bIns="22860" rtlCol="0" anchor="ctr">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lnSpc>
                <a:spcPts val="1750"/>
              </a:lnSpc>
            </a:pPr>
            <a:r>
              <a:rPr lang="en-SG" b="1">
                <a:solidFill>
                  <a:schemeClr val="bg1"/>
                </a:solidFill>
                <a:latin typeface="Segoe UI"/>
                <a:ea typeface="Lato Light"/>
                <a:cs typeface="Segoe UI"/>
              </a:rPr>
              <a:t> </a:t>
            </a:r>
            <a:r>
              <a:rPr lang="en-SG">
                <a:solidFill>
                  <a:schemeClr val="lt1"/>
                </a:solidFill>
                <a:ea typeface="+mn-lt"/>
                <a:cs typeface="+mn-lt"/>
              </a:rPr>
              <a:t>Improve Satisfaction Scores </a:t>
            </a:r>
            <a:endParaRPr lang="en-US">
              <a:solidFill>
                <a:schemeClr val="lt1"/>
              </a:solidFill>
              <a:ea typeface="+mn-lt"/>
              <a:cs typeface="+mn-lt"/>
            </a:endParaRPr>
          </a:p>
          <a:p>
            <a:pPr algn="ctr">
              <a:lnSpc>
                <a:spcPts val="1750"/>
              </a:lnSpc>
            </a:pPr>
            <a:r>
              <a:rPr lang="en-SG">
                <a:solidFill>
                  <a:schemeClr val="lt1"/>
                </a:solidFill>
                <a:ea typeface="+mn-lt"/>
                <a:cs typeface="+mn-lt"/>
              </a:rPr>
              <a:t>(Environment)</a:t>
            </a:r>
            <a:endParaRPr lang="en-US">
              <a:solidFill>
                <a:schemeClr val="lt1"/>
              </a:solidFill>
              <a:ea typeface="+mn-lt"/>
              <a:cs typeface="+mn-lt"/>
            </a:endParaRPr>
          </a:p>
          <a:p>
            <a:pPr>
              <a:lnSpc>
                <a:spcPts val="1750"/>
              </a:lnSpc>
            </a:pPr>
            <a:endParaRPr lang="en-US" sz="900">
              <a:solidFill>
                <a:schemeClr val="bg1"/>
              </a:solidFill>
              <a:latin typeface="Lato Light" panose="020F0502020204030203" pitchFamily="34" charset="0"/>
              <a:ea typeface="Lato Light" panose="020F0502020204030203" pitchFamily="34" charset="0"/>
              <a:cs typeface="Mukta ExtraLight" panose="020B0000000000000000" pitchFamily="34" charset="77"/>
            </a:endParaRPr>
          </a:p>
        </p:txBody>
      </p:sp>
      <p:cxnSp>
        <p:nvCxnSpPr>
          <p:cNvPr id="25" name="Straight Arrow Connector 24">
            <a:extLst>
              <a:ext uri="{FF2B5EF4-FFF2-40B4-BE49-F238E27FC236}">
                <a16:creationId xmlns:a16="http://schemas.microsoft.com/office/drawing/2014/main" id="{FEABFFAC-B785-5A28-0380-F5CA33A27C9F}"/>
              </a:ext>
            </a:extLst>
          </p:cNvPr>
          <p:cNvCxnSpPr/>
          <p:nvPr/>
        </p:nvCxnSpPr>
        <p:spPr>
          <a:xfrm flipV="1">
            <a:off x="4932714" y="3973325"/>
            <a:ext cx="602672" cy="9233"/>
          </a:xfrm>
          <a:prstGeom prst="straightConnector1">
            <a:avLst/>
          </a:prstGeom>
          <a:ln w="28575">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FC3FCA9-0D4F-71E8-F0EA-98F58572C301}"/>
              </a:ext>
            </a:extLst>
          </p:cNvPr>
          <p:cNvSpPr txBox="1"/>
          <p:nvPr/>
        </p:nvSpPr>
        <p:spPr>
          <a:xfrm>
            <a:off x="254437" y="104346"/>
            <a:ext cx="44834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Aptos Display"/>
              </a:rPr>
              <a:t>Analytical Framework​</a:t>
            </a:r>
            <a:endParaRPr lang="en-US"/>
          </a:p>
        </p:txBody>
      </p:sp>
      <p:cxnSp>
        <p:nvCxnSpPr>
          <p:cNvPr id="14" name="Straight Arrow Connector 13">
            <a:extLst>
              <a:ext uri="{FF2B5EF4-FFF2-40B4-BE49-F238E27FC236}">
                <a16:creationId xmlns:a16="http://schemas.microsoft.com/office/drawing/2014/main" id="{EC95EEC4-91BB-5F83-DF3A-902CEFF4C656}"/>
              </a:ext>
            </a:extLst>
          </p:cNvPr>
          <p:cNvCxnSpPr>
            <a:cxnSpLocks/>
          </p:cNvCxnSpPr>
          <p:nvPr/>
        </p:nvCxnSpPr>
        <p:spPr>
          <a:xfrm>
            <a:off x="7624054" y="1933394"/>
            <a:ext cx="553683" cy="340876"/>
          </a:xfrm>
          <a:prstGeom prst="straightConnector1">
            <a:avLst/>
          </a:prstGeom>
          <a:ln w="28575">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A368C96-8352-4746-3A74-5D086900CF9F}"/>
              </a:ext>
            </a:extLst>
          </p:cNvPr>
          <p:cNvCxnSpPr>
            <a:cxnSpLocks/>
          </p:cNvCxnSpPr>
          <p:nvPr/>
        </p:nvCxnSpPr>
        <p:spPr>
          <a:xfrm flipV="1">
            <a:off x="7634351" y="2294864"/>
            <a:ext cx="543386" cy="390234"/>
          </a:xfrm>
          <a:prstGeom prst="straightConnector1">
            <a:avLst/>
          </a:prstGeom>
          <a:ln w="28575">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
        <p:nvSpPr>
          <p:cNvPr id="26" name="Freeform 7">
            <a:extLst>
              <a:ext uri="{FF2B5EF4-FFF2-40B4-BE49-F238E27FC236}">
                <a16:creationId xmlns:a16="http://schemas.microsoft.com/office/drawing/2014/main" id="{F7EE123D-104C-E958-69AE-4A645CFCF586}"/>
              </a:ext>
            </a:extLst>
          </p:cNvPr>
          <p:cNvSpPr/>
          <p:nvPr/>
        </p:nvSpPr>
        <p:spPr>
          <a:xfrm>
            <a:off x="8079551" y="1448430"/>
            <a:ext cx="2057241" cy="1578727"/>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chemeClr val="accent4"/>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1444625"/>
            <a:r>
              <a:rPr lang="en-US">
                <a:solidFill>
                  <a:schemeClr val="lt1"/>
                </a:solidFill>
                <a:ea typeface="+mn-lt"/>
                <a:cs typeface="+mn-lt"/>
              </a:rPr>
              <a:t>Priority list for employees to retain based on cost constraint</a:t>
            </a:r>
            <a:endParaRPr lang="en-US"/>
          </a:p>
          <a:p>
            <a:pPr algn="ctr"/>
            <a:endParaRPr lang="en-US"/>
          </a:p>
        </p:txBody>
      </p:sp>
      <p:sp>
        <p:nvSpPr>
          <p:cNvPr id="33" name="Freeform 7">
            <a:extLst>
              <a:ext uri="{FF2B5EF4-FFF2-40B4-BE49-F238E27FC236}">
                <a16:creationId xmlns:a16="http://schemas.microsoft.com/office/drawing/2014/main" id="{F34A11A8-B06A-C972-C912-780647B87666}"/>
              </a:ext>
            </a:extLst>
          </p:cNvPr>
          <p:cNvSpPr/>
          <p:nvPr/>
        </p:nvSpPr>
        <p:spPr>
          <a:xfrm>
            <a:off x="8033370" y="3168702"/>
            <a:ext cx="2068786" cy="1463273"/>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rgbClr val="215F9A"/>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1444625"/>
            <a:endParaRPr lang="en-US" sz="1600" b="1">
              <a:solidFill>
                <a:schemeClr val="bg1"/>
              </a:solidFill>
              <a:latin typeface="Segoe UI"/>
              <a:ea typeface="+mn-lt"/>
              <a:cs typeface="+mn-lt"/>
            </a:endParaRPr>
          </a:p>
          <a:p>
            <a:pPr algn="ctr">
              <a:lnSpc>
                <a:spcPts val="1750"/>
              </a:lnSpc>
              <a:spcBef>
                <a:spcPct val="0"/>
              </a:spcBef>
              <a:spcAft>
                <a:spcPct val="35000"/>
              </a:spcAft>
            </a:pPr>
            <a:r>
              <a:rPr lang="en-US">
                <a:solidFill>
                  <a:schemeClr val="lt1"/>
                </a:solidFill>
                <a:ea typeface="+mn-lt"/>
                <a:cs typeface="+mn-lt"/>
              </a:rPr>
              <a:t>Maximizing transport benefit budget based on distance from home </a:t>
            </a:r>
          </a:p>
          <a:p>
            <a:pPr defTabSz="1444625"/>
            <a:endParaRPr lang="en-US" b="1">
              <a:solidFill>
                <a:schemeClr val="bg1"/>
              </a:solidFill>
              <a:latin typeface="Segoe UI"/>
              <a:ea typeface="+mn-lt"/>
              <a:cs typeface="Segoe UI"/>
            </a:endParaRPr>
          </a:p>
        </p:txBody>
      </p:sp>
      <p:cxnSp>
        <p:nvCxnSpPr>
          <p:cNvPr id="34" name="Straight Arrow Connector 33">
            <a:extLst>
              <a:ext uri="{FF2B5EF4-FFF2-40B4-BE49-F238E27FC236}">
                <a16:creationId xmlns:a16="http://schemas.microsoft.com/office/drawing/2014/main" id="{F751BE1E-4FE6-2ACB-38DF-283733175967}"/>
              </a:ext>
            </a:extLst>
          </p:cNvPr>
          <p:cNvCxnSpPr>
            <a:cxnSpLocks/>
          </p:cNvCxnSpPr>
          <p:nvPr/>
        </p:nvCxnSpPr>
        <p:spPr>
          <a:xfrm>
            <a:off x="7622806" y="3897371"/>
            <a:ext cx="404840" cy="2311"/>
          </a:xfrm>
          <a:prstGeom prst="straightConnector1">
            <a:avLst/>
          </a:prstGeom>
          <a:ln w="28575">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511E0B5-7E60-B2D8-3870-F1EA3CD7916E}"/>
              </a:ext>
            </a:extLst>
          </p:cNvPr>
          <p:cNvCxnSpPr>
            <a:cxnSpLocks/>
          </p:cNvCxnSpPr>
          <p:nvPr/>
        </p:nvCxnSpPr>
        <p:spPr>
          <a:xfrm>
            <a:off x="7589418" y="5189211"/>
            <a:ext cx="415138" cy="6058"/>
          </a:xfrm>
          <a:prstGeom prst="straightConnector1">
            <a:avLst/>
          </a:prstGeom>
          <a:ln w="28575">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606D0D4-A12F-78E6-A571-183D7CAA0DFC}"/>
              </a:ext>
            </a:extLst>
          </p:cNvPr>
          <p:cNvCxnSpPr>
            <a:cxnSpLocks/>
          </p:cNvCxnSpPr>
          <p:nvPr/>
        </p:nvCxnSpPr>
        <p:spPr>
          <a:xfrm>
            <a:off x="7599715" y="6056370"/>
            <a:ext cx="416386" cy="2311"/>
          </a:xfrm>
          <a:prstGeom prst="straightConnector1">
            <a:avLst/>
          </a:prstGeom>
          <a:ln w="28575">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
        <p:nvSpPr>
          <p:cNvPr id="41" name="Freeform 7">
            <a:extLst>
              <a:ext uri="{FF2B5EF4-FFF2-40B4-BE49-F238E27FC236}">
                <a16:creationId xmlns:a16="http://schemas.microsoft.com/office/drawing/2014/main" id="{9C19A21E-C169-A395-DF98-CA67A2073C5A}"/>
              </a:ext>
            </a:extLst>
          </p:cNvPr>
          <p:cNvSpPr/>
          <p:nvPr/>
        </p:nvSpPr>
        <p:spPr>
          <a:xfrm>
            <a:off x="8021824" y="4738882"/>
            <a:ext cx="2126513" cy="770547"/>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chemeClr val="accent1"/>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1444625"/>
            <a:endParaRPr lang="en-US" sz="1600" b="1">
              <a:solidFill>
                <a:schemeClr val="bg1"/>
              </a:solidFill>
              <a:latin typeface="Segoe UI"/>
              <a:ea typeface="+mn-lt"/>
              <a:cs typeface="+mn-lt"/>
            </a:endParaRPr>
          </a:p>
          <a:p>
            <a:pPr algn="ctr">
              <a:lnSpc>
                <a:spcPts val="1750"/>
              </a:lnSpc>
              <a:spcBef>
                <a:spcPct val="0"/>
              </a:spcBef>
              <a:spcAft>
                <a:spcPct val="35000"/>
              </a:spcAft>
            </a:pPr>
            <a:r>
              <a:rPr lang="en-US">
                <a:solidFill>
                  <a:schemeClr val="lt1"/>
                </a:solidFill>
                <a:ea typeface="+mn-lt"/>
                <a:cs typeface="+mn-lt"/>
              </a:rPr>
              <a:t>4-6 years for employee to get promotion</a:t>
            </a:r>
          </a:p>
          <a:p>
            <a:pPr defTabSz="1444625"/>
            <a:endParaRPr lang="en-US" sz="1400" b="1">
              <a:solidFill>
                <a:schemeClr val="bg1"/>
              </a:solidFill>
              <a:latin typeface="Segoe UI"/>
              <a:ea typeface="+mn-lt"/>
              <a:cs typeface="Segoe UI"/>
            </a:endParaRPr>
          </a:p>
        </p:txBody>
      </p:sp>
      <p:sp>
        <p:nvSpPr>
          <p:cNvPr id="42" name="Freeform 7">
            <a:extLst>
              <a:ext uri="{FF2B5EF4-FFF2-40B4-BE49-F238E27FC236}">
                <a16:creationId xmlns:a16="http://schemas.microsoft.com/office/drawing/2014/main" id="{E0FA9449-23A3-C159-D449-F28CEAA60E7D}"/>
              </a:ext>
            </a:extLst>
          </p:cNvPr>
          <p:cNvSpPr/>
          <p:nvPr/>
        </p:nvSpPr>
        <p:spPr>
          <a:xfrm>
            <a:off x="8021824" y="5674062"/>
            <a:ext cx="2126512" cy="1013003"/>
          </a:xfrm>
          <a:custGeom>
            <a:avLst/>
            <a:gdLst>
              <a:gd name="connsiteX0" fmla="*/ 0 w 2865615"/>
              <a:gd name="connsiteY0" fmla="*/ 143281 h 1432807"/>
              <a:gd name="connsiteX1" fmla="*/ 143281 w 2865615"/>
              <a:gd name="connsiteY1" fmla="*/ 0 h 1432807"/>
              <a:gd name="connsiteX2" fmla="*/ 2722334 w 2865615"/>
              <a:gd name="connsiteY2" fmla="*/ 0 h 1432807"/>
              <a:gd name="connsiteX3" fmla="*/ 2865615 w 2865615"/>
              <a:gd name="connsiteY3" fmla="*/ 143281 h 1432807"/>
              <a:gd name="connsiteX4" fmla="*/ 2865615 w 2865615"/>
              <a:gd name="connsiteY4" fmla="*/ 1289526 h 1432807"/>
              <a:gd name="connsiteX5" fmla="*/ 2722334 w 2865615"/>
              <a:gd name="connsiteY5" fmla="*/ 1432807 h 1432807"/>
              <a:gd name="connsiteX6" fmla="*/ 143281 w 2865615"/>
              <a:gd name="connsiteY6" fmla="*/ 1432807 h 1432807"/>
              <a:gd name="connsiteX7" fmla="*/ 0 w 2865615"/>
              <a:gd name="connsiteY7" fmla="*/ 1289526 h 1432807"/>
              <a:gd name="connsiteX8" fmla="*/ 0 w 2865615"/>
              <a:gd name="connsiteY8" fmla="*/ 143281 h 143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5615" h="1432807">
                <a:moveTo>
                  <a:pt x="0" y="143281"/>
                </a:moveTo>
                <a:cubicBezTo>
                  <a:pt x="0" y="64149"/>
                  <a:pt x="64149" y="0"/>
                  <a:pt x="143281" y="0"/>
                </a:cubicBezTo>
                <a:lnTo>
                  <a:pt x="2722334" y="0"/>
                </a:lnTo>
                <a:cubicBezTo>
                  <a:pt x="2801466" y="0"/>
                  <a:pt x="2865615" y="64149"/>
                  <a:pt x="2865615" y="143281"/>
                </a:cubicBezTo>
                <a:lnTo>
                  <a:pt x="2865615" y="1289526"/>
                </a:lnTo>
                <a:cubicBezTo>
                  <a:pt x="2865615" y="1368658"/>
                  <a:pt x="2801466" y="1432807"/>
                  <a:pt x="2722334" y="1432807"/>
                </a:cubicBezTo>
                <a:lnTo>
                  <a:pt x="143281" y="1432807"/>
                </a:lnTo>
                <a:cubicBezTo>
                  <a:pt x="64149" y="1432807"/>
                  <a:pt x="0" y="1368658"/>
                  <a:pt x="0" y="1289526"/>
                </a:cubicBezTo>
                <a:lnTo>
                  <a:pt x="0" y="143281"/>
                </a:lnTo>
                <a:close/>
              </a:path>
            </a:pathLst>
          </a:custGeom>
          <a:solidFill>
            <a:schemeClr val="accent1"/>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620" tIns="41620" rIns="41620" bIns="41620" numCol="1" spcCol="1270" anchor="ctr" anchorCtr="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1444625"/>
            <a:r>
              <a:rPr lang="en-US" sz="1600" b="1">
                <a:solidFill>
                  <a:schemeClr val="bg1"/>
                </a:solidFill>
                <a:latin typeface="Segoe UI"/>
                <a:ea typeface="+mn-lt"/>
                <a:cs typeface="+mn-lt"/>
              </a:rPr>
              <a:t>Flexible Work Arrangement</a:t>
            </a:r>
            <a:endParaRPr lang="en-US" b="1">
              <a:solidFill>
                <a:schemeClr val="bg1"/>
              </a:solidFill>
            </a:endParaRPr>
          </a:p>
          <a:p>
            <a:endParaRPr lang="en-US" sz="1600" b="1">
              <a:solidFill>
                <a:schemeClr val="bg1"/>
              </a:solidFill>
              <a:latin typeface="Segoe UI"/>
              <a:ea typeface="+mn-lt"/>
              <a:cs typeface="Segoe UI"/>
            </a:endParaRPr>
          </a:p>
        </p:txBody>
      </p:sp>
      <p:sp>
        <p:nvSpPr>
          <p:cNvPr id="44" name="Rounded Rectangle 13">
            <a:extLst>
              <a:ext uri="{FF2B5EF4-FFF2-40B4-BE49-F238E27FC236}">
                <a16:creationId xmlns:a16="http://schemas.microsoft.com/office/drawing/2014/main" id="{254CC8A8-174A-3F16-66CF-F3A1EFB835E4}"/>
              </a:ext>
            </a:extLst>
          </p:cNvPr>
          <p:cNvSpPr/>
          <p:nvPr/>
        </p:nvSpPr>
        <p:spPr>
          <a:xfrm>
            <a:off x="10403032" y="1853559"/>
            <a:ext cx="1681439" cy="782836"/>
          </a:xfrm>
          <a:prstGeom prst="roundRect">
            <a:avLst>
              <a:gd name="adj" fmla="val 11417"/>
            </a:avLst>
          </a:prstGeom>
          <a:solidFill>
            <a:schemeClr val="accent4"/>
          </a:solidFill>
          <a:ln>
            <a:solidFill>
              <a:schemeClr val="accent4"/>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defTabSz="914217">
              <a:lnSpc>
                <a:spcPts val="1750"/>
              </a:lnSpc>
              <a:spcBef>
                <a:spcPct val="0"/>
              </a:spcBef>
              <a:spcAft>
                <a:spcPct val="35000"/>
              </a:spcAft>
            </a:pPr>
            <a:r>
              <a:rPr lang="en-US">
                <a:ea typeface="+mn-lt"/>
                <a:cs typeface="+mn-lt"/>
              </a:rPr>
              <a:t>Cost of Attrition</a:t>
            </a:r>
          </a:p>
        </p:txBody>
      </p:sp>
      <p:sp>
        <p:nvSpPr>
          <p:cNvPr id="46" name="Rounded Rectangle 13">
            <a:extLst>
              <a:ext uri="{FF2B5EF4-FFF2-40B4-BE49-F238E27FC236}">
                <a16:creationId xmlns:a16="http://schemas.microsoft.com/office/drawing/2014/main" id="{A54AFBB5-0422-4609-0619-A2474F775AF5}"/>
              </a:ext>
            </a:extLst>
          </p:cNvPr>
          <p:cNvSpPr/>
          <p:nvPr/>
        </p:nvSpPr>
        <p:spPr>
          <a:xfrm>
            <a:off x="10414578" y="3431548"/>
            <a:ext cx="1681439" cy="803326"/>
          </a:xfrm>
          <a:prstGeom prst="roundRect">
            <a:avLst>
              <a:gd name="adj" fmla="val 11417"/>
            </a:avLst>
          </a:prstGeom>
          <a:solidFill>
            <a:srgbClr val="215F9A"/>
          </a:solidFill>
          <a:ln>
            <a:solidFill>
              <a:schemeClr val="accent4"/>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defTabSz="914217">
              <a:lnSpc>
                <a:spcPts val="1750"/>
              </a:lnSpc>
              <a:spcBef>
                <a:spcPct val="0"/>
              </a:spcBef>
              <a:spcAft>
                <a:spcPct val="35000"/>
              </a:spcAft>
            </a:pPr>
            <a:r>
              <a:rPr lang="en-US">
                <a:ea typeface="+mn-lt"/>
                <a:cs typeface="+mn-lt"/>
              </a:rPr>
              <a:t>Performance level</a:t>
            </a:r>
          </a:p>
        </p:txBody>
      </p:sp>
      <p:sp>
        <p:nvSpPr>
          <p:cNvPr id="48" name="Rounded Rectangle 13">
            <a:extLst>
              <a:ext uri="{FF2B5EF4-FFF2-40B4-BE49-F238E27FC236}">
                <a16:creationId xmlns:a16="http://schemas.microsoft.com/office/drawing/2014/main" id="{7A37B623-B40D-AB42-D300-ADE1346089EC}"/>
              </a:ext>
            </a:extLst>
          </p:cNvPr>
          <p:cNvSpPr/>
          <p:nvPr/>
        </p:nvSpPr>
        <p:spPr>
          <a:xfrm>
            <a:off x="10411403" y="5672251"/>
            <a:ext cx="1681439" cy="896177"/>
          </a:xfrm>
          <a:prstGeom prst="roundRect">
            <a:avLst>
              <a:gd name="adj" fmla="val 11417"/>
            </a:avLst>
          </a:prstGeom>
          <a:solidFill>
            <a:schemeClr val="accent1"/>
          </a:solidFill>
          <a:ln>
            <a:solidFill>
              <a:schemeClr val="accent4"/>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defTabSz="914217">
              <a:lnSpc>
                <a:spcPts val="1750"/>
              </a:lnSpc>
              <a:spcBef>
                <a:spcPct val="0"/>
              </a:spcBef>
              <a:spcAft>
                <a:spcPct val="35000"/>
              </a:spcAft>
            </a:pPr>
            <a:r>
              <a:rPr lang="en-US" sz="1400">
                <a:ea typeface="+mn-lt"/>
                <a:cs typeface="+mn-lt"/>
              </a:rPr>
              <a:t>WLB score</a:t>
            </a:r>
            <a:endParaRPr lang="en-US" sz="1400"/>
          </a:p>
          <a:p>
            <a:pPr algn="ctr" defTabSz="914217">
              <a:lnSpc>
                <a:spcPts val="1750"/>
              </a:lnSpc>
              <a:spcBef>
                <a:spcPct val="0"/>
              </a:spcBef>
              <a:spcAft>
                <a:spcPct val="35000"/>
              </a:spcAft>
            </a:pPr>
            <a:r>
              <a:rPr lang="en-US" sz="1400">
                <a:ea typeface="+mn-lt"/>
                <a:cs typeface="+mn-lt"/>
              </a:rPr>
              <a:t> Environmental satisfaction score</a:t>
            </a:r>
            <a:endParaRPr lang="en-US" sz="1400"/>
          </a:p>
        </p:txBody>
      </p:sp>
      <p:sp>
        <p:nvSpPr>
          <p:cNvPr id="50" name="Rounded Rectangle 13">
            <a:extLst>
              <a:ext uri="{FF2B5EF4-FFF2-40B4-BE49-F238E27FC236}">
                <a16:creationId xmlns:a16="http://schemas.microsoft.com/office/drawing/2014/main" id="{D21661AF-2BA2-EB63-ABF1-080CCC292B1E}"/>
              </a:ext>
            </a:extLst>
          </p:cNvPr>
          <p:cNvSpPr/>
          <p:nvPr/>
        </p:nvSpPr>
        <p:spPr>
          <a:xfrm>
            <a:off x="10401235" y="4739509"/>
            <a:ext cx="1681439" cy="770871"/>
          </a:xfrm>
          <a:prstGeom prst="roundRect">
            <a:avLst>
              <a:gd name="adj" fmla="val 11417"/>
            </a:avLst>
          </a:prstGeom>
          <a:solidFill>
            <a:schemeClr val="accent1"/>
          </a:solidFill>
          <a:ln>
            <a:solidFill>
              <a:schemeClr val="accent4"/>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defTabSz="914217">
              <a:lnSpc>
                <a:spcPts val="1750"/>
              </a:lnSpc>
              <a:spcBef>
                <a:spcPct val="0"/>
              </a:spcBef>
              <a:spcAft>
                <a:spcPct val="35000"/>
              </a:spcAft>
            </a:pPr>
            <a:r>
              <a:rPr lang="en-US">
                <a:ea typeface="+mn-lt"/>
                <a:cs typeface="+mn-lt"/>
              </a:rPr>
              <a:t> Satisfaction level</a:t>
            </a:r>
          </a:p>
        </p:txBody>
      </p:sp>
      <p:graphicFrame>
        <p:nvGraphicFramePr>
          <p:cNvPr id="53" name="Table 52">
            <a:extLst>
              <a:ext uri="{FF2B5EF4-FFF2-40B4-BE49-F238E27FC236}">
                <a16:creationId xmlns:a16="http://schemas.microsoft.com/office/drawing/2014/main" id="{E19D56EA-92EB-8691-7301-2964CDF0D1B9}"/>
              </a:ext>
            </a:extLst>
          </p:cNvPr>
          <p:cNvGraphicFramePr>
            <a:graphicFrameLocks noGrp="1"/>
          </p:cNvGraphicFramePr>
          <p:nvPr>
            <p:extLst>
              <p:ext uri="{D42A27DB-BD31-4B8C-83A1-F6EECF244321}">
                <p14:modId xmlns:p14="http://schemas.microsoft.com/office/powerpoint/2010/main" val="918682209"/>
              </p:ext>
            </p:extLst>
          </p:nvPr>
        </p:nvGraphicFramePr>
        <p:xfrm>
          <a:off x="161636" y="900545"/>
          <a:ext cx="11885104" cy="370840"/>
        </p:xfrm>
        <a:graphic>
          <a:graphicData uri="http://schemas.openxmlformats.org/drawingml/2006/table">
            <a:tbl>
              <a:tblPr firstRow="1" bandRow="1">
                <a:tableStyleId>{5C22544A-7EE6-4342-B048-85BDC9FD1C3A}</a:tableStyleId>
              </a:tblPr>
              <a:tblGrid>
                <a:gridCol w="2944090">
                  <a:extLst>
                    <a:ext uri="{9D8B030D-6E8A-4147-A177-3AD203B41FA5}">
                      <a16:colId xmlns:a16="http://schemas.microsoft.com/office/drawing/2014/main" val="1334524527"/>
                    </a:ext>
                  </a:extLst>
                </a:gridCol>
                <a:gridCol w="2218762">
                  <a:extLst>
                    <a:ext uri="{9D8B030D-6E8A-4147-A177-3AD203B41FA5}">
                      <a16:colId xmlns:a16="http://schemas.microsoft.com/office/drawing/2014/main" val="1383371013"/>
                    </a:ext>
                  </a:extLst>
                </a:gridCol>
                <a:gridCol w="2561664">
                  <a:extLst>
                    <a:ext uri="{9D8B030D-6E8A-4147-A177-3AD203B41FA5}">
                      <a16:colId xmlns:a16="http://schemas.microsoft.com/office/drawing/2014/main" val="1233370619"/>
                    </a:ext>
                  </a:extLst>
                </a:gridCol>
                <a:gridCol w="2623088">
                  <a:extLst>
                    <a:ext uri="{9D8B030D-6E8A-4147-A177-3AD203B41FA5}">
                      <a16:colId xmlns:a16="http://schemas.microsoft.com/office/drawing/2014/main" val="706789642"/>
                    </a:ext>
                  </a:extLst>
                </a:gridCol>
                <a:gridCol w="1537500">
                  <a:extLst>
                    <a:ext uri="{9D8B030D-6E8A-4147-A177-3AD203B41FA5}">
                      <a16:colId xmlns:a16="http://schemas.microsoft.com/office/drawing/2014/main" val="487216830"/>
                    </a:ext>
                  </a:extLst>
                </a:gridCol>
              </a:tblGrid>
              <a:tr h="370840">
                <a:tc>
                  <a:txBody>
                    <a:bodyPr/>
                    <a:lstStyle/>
                    <a:p>
                      <a:pPr algn="ctr"/>
                      <a:r>
                        <a:rPr lang="en-SG" sz="1400"/>
                        <a:t>Business Problem</a:t>
                      </a:r>
                    </a:p>
                  </a:txBody>
                  <a:tcPr>
                    <a:solidFill>
                      <a:schemeClr val="tx1"/>
                    </a:solidFill>
                  </a:tcPr>
                </a:tc>
                <a:tc>
                  <a:txBody>
                    <a:bodyPr/>
                    <a:lstStyle/>
                    <a:p>
                      <a:pPr algn="ctr"/>
                      <a:r>
                        <a:rPr lang="en-SG" sz="1400"/>
                        <a:t>Sub-Objectives</a:t>
                      </a:r>
                    </a:p>
                  </a:txBody>
                  <a:tcPr>
                    <a:solidFill>
                      <a:schemeClr val="tx1"/>
                    </a:solidFill>
                  </a:tcPr>
                </a:tc>
                <a:tc>
                  <a:txBody>
                    <a:bodyPr/>
                    <a:lstStyle/>
                    <a:p>
                      <a:pPr algn="ctr"/>
                      <a:r>
                        <a:rPr lang="en-SG" sz="1400">
                          <a:solidFill>
                            <a:schemeClr val="bg1"/>
                          </a:solidFill>
                        </a:rPr>
                        <a:t>Data Science Solution</a:t>
                      </a:r>
                    </a:p>
                  </a:txBody>
                  <a:tcPr>
                    <a:solidFill>
                      <a:schemeClr val="tx1"/>
                    </a:solidFill>
                  </a:tcPr>
                </a:tc>
                <a:tc>
                  <a:txBody>
                    <a:bodyPr/>
                    <a:lstStyle/>
                    <a:p>
                      <a:pPr algn="ctr"/>
                      <a:r>
                        <a:rPr lang="en-SG" sz="1400">
                          <a:solidFill>
                            <a:schemeClr val="bg1"/>
                          </a:solidFill>
                        </a:rPr>
                        <a:t>Implementation</a:t>
                      </a:r>
                    </a:p>
                  </a:txBody>
                  <a:tcPr>
                    <a:solidFill>
                      <a:schemeClr val="tx1"/>
                    </a:solidFill>
                  </a:tcPr>
                </a:tc>
                <a:tc>
                  <a:txBody>
                    <a:bodyPr/>
                    <a:lstStyle/>
                    <a:p>
                      <a:pPr algn="ctr"/>
                      <a:r>
                        <a:rPr lang="en-SG" sz="1400"/>
                        <a:t>Sub-Metric</a:t>
                      </a:r>
                    </a:p>
                  </a:txBody>
                  <a:tcPr>
                    <a:solidFill>
                      <a:schemeClr val="tx1"/>
                    </a:solidFill>
                  </a:tcPr>
                </a:tc>
                <a:extLst>
                  <a:ext uri="{0D108BD9-81ED-4DB2-BD59-A6C34878D82A}">
                    <a16:rowId xmlns:a16="http://schemas.microsoft.com/office/drawing/2014/main" val="3542656392"/>
                  </a:ext>
                </a:extLst>
              </a:tr>
            </a:tbl>
          </a:graphicData>
        </a:graphic>
      </p:graphicFrame>
      <p:sp>
        <p:nvSpPr>
          <p:cNvPr id="63" name="TextBox 62">
            <a:extLst>
              <a:ext uri="{FF2B5EF4-FFF2-40B4-BE49-F238E27FC236}">
                <a16:creationId xmlns:a16="http://schemas.microsoft.com/office/drawing/2014/main" id="{C81D1270-1409-E0A5-497F-CAA6846868D6}"/>
              </a:ext>
            </a:extLst>
          </p:cNvPr>
          <p:cNvSpPr txBox="1"/>
          <p:nvPr/>
        </p:nvSpPr>
        <p:spPr>
          <a:xfrm>
            <a:off x="5045075" y="3557"/>
            <a:ext cx="7150100" cy="523220"/>
          </a:xfrm>
          <a:prstGeom prst="rect">
            <a:avLst/>
          </a:prstGeom>
          <a:solidFill>
            <a:srgbClr val="FFC000"/>
          </a:solidFill>
        </p:spPr>
        <p:txBody>
          <a:bodyPr wrap="square" lIns="91440" tIns="45720" rIns="91440" bIns="45720" anchor="t">
            <a:spAutoFit/>
          </a:bodyPr>
          <a:lstStyle/>
          <a:p>
            <a:r>
              <a:rPr lang="en-US" sz="1400" b="1"/>
              <a:t>Overall Metric: </a:t>
            </a:r>
          </a:p>
          <a:p>
            <a:r>
              <a:rPr lang="en-US" sz="1400" b="1"/>
              <a:t>Employee Estimated Value (EEV)</a:t>
            </a:r>
            <a:r>
              <a:rPr lang="en-US" sz="1400"/>
              <a:t> =</a:t>
            </a:r>
            <a:r>
              <a:rPr lang="en-US" sz="1400" b="1"/>
              <a:t>  Experience + Performance +  Environment </a:t>
            </a:r>
          </a:p>
        </p:txBody>
      </p:sp>
      <p:sp>
        <p:nvSpPr>
          <p:cNvPr id="3" name="Rectangle: Rounded Corners 2">
            <a:extLst>
              <a:ext uri="{FF2B5EF4-FFF2-40B4-BE49-F238E27FC236}">
                <a16:creationId xmlns:a16="http://schemas.microsoft.com/office/drawing/2014/main" id="{DACB81E4-6710-4429-8E3A-2603E60815D4}"/>
              </a:ext>
            </a:extLst>
          </p:cNvPr>
          <p:cNvSpPr/>
          <p:nvPr/>
        </p:nvSpPr>
        <p:spPr>
          <a:xfrm>
            <a:off x="5256751" y="687414"/>
            <a:ext cx="5286375" cy="6010275"/>
          </a:xfrm>
          <a:prstGeom prst="round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813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4A8277A-AF2E-E96D-2516-342F7CBA95A7}"/>
              </a:ext>
            </a:extLst>
          </p:cNvPr>
          <p:cNvSpPr/>
          <p:nvPr/>
        </p:nvSpPr>
        <p:spPr>
          <a:xfrm>
            <a:off x="4933637" y="1094110"/>
            <a:ext cx="2309091" cy="84281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baseline="0">
                <a:solidFill>
                  <a:srgbClr val="FFFFFF"/>
                </a:solidFill>
                <a:latin typeface="Aptos"/>
              </a:rPr>
              <a:t>Data Analysis and Modelling</a:t>
            </a:r>
            <a:r>
              <a:rPr lang="en-US" sz="1600">
                <a:latin typeface="Aptos"/>
                <a:ea typeface="Aptos"/>
                <a:cs typeface="Aptos"/>
              </a:rPr>
              <a:t>​</a:t>
            </a:r>
            <a:endParaRPr lang="en-US" sz="1600"/>
          </a:p>
        </p:txBody>
      </p:sp>
      <p:sp>
        <p:nvSpPr>
          <p:cNvPr id="4" name="Rectangle: Rounded Corners 3">
            <a:extLst>
              <a:ext uri="{FF2B5EF4-FFF2-40B4-BE49-F238E27FC236}">
                <a16:creationId xmlns:a16="http://schemas.microsoft.com/office/drawing/2014/main" id="{437E4FE6-5B79-E870-7E91-6ECC51975CEF}"/>
              </a:ext>
            </a:extLst>
          </p:cNvPr>
          <p:cNvSpPr/>
          <p:nvPr/>
        </p:nvSpPr>
        <p:spPr>
          <a:xfrm>
            <a:off x="1103524" y="3454796"/>
            <a:ext cx="2135910" cy="86590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baseline="0">
                <a:solidFill>
                  <a:srgbClr val="FFFFFF"/>
                </a:solidFill>
                <a:latin typeface="Aptos"/>
              </a:rPr>
              <a:t>Data Sources</a:t>
            </a:r>
            <a:r>
              <a:rPr lang="en-US" sz="1600">
                <a:latin typeface="Aptos"/>
                <a:ea typeface="Aptos"/>
                <a:cs typeface="Aptos"/>
              </a:rPr>
              <a:t>​</a:t>
            </a:r>
            <a:endParaRPr lang="en-US" sz="1600"/>
          </a:p>
        </p:txBody>
      </p:sp>
      <p:sp>
        <p:nvSpPr>
          <p:cNvPr id="5" name="Rectangle: Rounded Corners 4">
            <a:extLst>
              <a:ext uri="{FF2B5EF4-FFF2-40B4-BE49-F238E27FC236}">
                <a16:creationId xmlns:a16="http://schemas.microsoft.com/office/drawing/2014/main" id="{D16230EF-6B0F-8822-4547-A37B3A17F5F9}"/>
              </a:ext>
            </a:extLst>
          </p:cNvPr>
          <p:cNvSpPr/>
          <p:nvPr/>
        </p:nvSpPr>
        <p:spPr>
          <a:xfrm>
            <a:off x="8929909" y="3512523"/>
            <a:ext cx="2343728" cy="7504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baseline="0">
                <a:solidFill>
                  <a:srgbClr val="FFFFFF"/>
                </a:solidFill>
                <a:latin typeface="Aptos"/>
              </a:rPr>
              <a:t>Actionable Insights and Intervention</a:t>
            </a:r>
            <a:r>
              <a:rPr lang="en-US" sz="1600">
                <a:latin typeface="Aptos"/>
                <a:ea typeface="Aptos"/>
                <a:cs typeface="Aptos"/>
              </a:rPr>
              <a:t>​</a:t>
            </a:r>
            <a:endParaRPr lang="en-US" sz="1600"/>
          </a:p>
        </p:txBody>
      </p:sp>
      <p:sp>
        <p:nvSpPr>
          <p:cNvPr id="6" name="Rectangle: Rounded Corners 5">
            <a:extLst>
              <a:ext uri="{FF2B5EF4-FFF2-40B4-BE49-F238E27FC236}">
                <a16:creationId xmlns:a16="http://schemas.microsoft.com/office/drawing/2014/main" id="{D34E3E0B-0B37-0C8F-2FE7-CBF0B584D96E}"/>
              </a:ext>
            </a:extLst>
          </p:cNvPr>
          <p:cNvSpPr/>
          <p:nvPr/>
        </p:nvSpPr>
        <p:spPr>
          <a:xfrm>
            <a:off x="4879764" y="5838573"/>
            <a:ext cx="2505364" cy="63500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baseline="0">
                <a:solidFill>
                  <a:srgbClr val="FFFFFF"/>
                </a:solidFill>
                <a:latin typeface="Aptos"/>
              </a:rPr>
              <a:t>Evaluation of Business Objectives</a:t>
            </a:r>
            <a:r>
              <a:rPr lang="en-US" sz="1600">
                <a:latin typeface="Aptos"/>
                <a:ea typeface="Aptos"/>
                <a:cs typeface="Aptos"/>
              </a:rPr>
              <a:t>​</a:t>
            </a:r>
            <a:endParaRPr lang="en-US" sz="1600"/>
          </a:p>
        </p:txBody>
      </p:sp>
      <p:sp>
        <p:nvSpPr>
          <p:cNvPr id="11" name="TextBox 10">
            <a:extLst>
              <a:ext uri="{FF2B5EF4-FFF2-40B4-BE49-F238E27FC236}">
                <a16:creationId xmlns:a16="http://schemas.microsoft.com/office/drawing/2014/main" id="{D2BD133A-0794-B3AB-3BF6-1C29831613FF}"/>
              </a:ext>
            </a:extLst>
          </p:cNvPr>
          <p:cNvSpPr txBox="1"/>
          <p:nvPr/>
        </p:nvSpPr>
        <p:spPr>
          <a:xfrm>
            <a:off x="334963" y="196954"/>
            <a:ext cx="9403025" cy="584775"/>
          </a:xfrm>
          <a:prstGeom prst="rect">
            <a:avLst/>
          </a:prstGeom>
          <a:noFill/>
        </p:spPr>
        <p:txBody>
          <a:bodyPr wrap="square" lIns="91440" tIns="45720" rIns="91440" bIns="45720" rtlCol="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r>
              <a:rPr lang="en-US" sz="3200">
                <a:latin typeface="Aptos Display"/>
              </a:rPr>
              <a:t>IBM HR: Closed-Loop Data Eco-System</a:t>
            </a:r>
          </a:p>
        </p:txBody>
      </p:sp>
      <p:sp>
        <p:nvSpPr>
          <p:cNvPr id="27" name="TextBox 26">
            <a:extLst>
              <a:ext uri="{FF2B5EF4-FFF2-40B4-BE49-F238E27FC236}">
                <a16:creationId xmlns:a16="http://schemas.microsoft.com/office/drawing/2014/main" id="{31F7D6FA-8322-DFF9-3F69-9E23B2E4A0BC}"/>
              </a:ext>
            </a:extLst>
          </p:cNvPr>
          <p:cNvSpPr txBox="1"/>
          <p:nvPr/>
        </p:nvSpPr>
        <p:spPr>
          <a:xfrm>
            <a:off x="4760846" y="4049819"/>
            <a:ext cx="2743200" cy="1532334"/>
          </a:xfrm>
          <a:prstGeom prst="roundRect">
            <a:avLst/>
          </a:prstGeom>
          <a:solidFill>
            <a:srgbClr val="EEEAEE"/>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ysClr val="windowText" lastClr="000000"/>
                </a:solidFill>
                <a:cs typeface="Segoe UI"/>
              </a:rPr>
              <a:t>Enhance data collection. </a:t>
            </a:r>
            <a:endParaRPr lang="en-US"/>
          </a:p>
          <a:p>
            <a:pPr algn="ctr"/>
            <a:endParaRPr lang="en-US" sz="1400">
              <a:solidFill>
                <a:sysClr val="windowText" lastClr="000000"/>
              </a:solidFill>
              <a:cs typeface="Segoe UI"/>
            </a:endParaRPr>
          </a:p>
          <a:p>
            <a:pPr algn="ctr"/>
            <a:r>
              <a:rPr lang="en-US" sz="1400">
                <a:solidFill>
                  <a:sysClr val="windowText" lastClr="000000"/>
                </a:solidFill>
                <a:cs typeface="Segoe UI"/>
              </a:rPr>
              <a:t>Fine grain details such as training type, training hours, employee evaluation of training  provided​</a:t>
            </a:r>
            <a:endParaRPr lang="en-US">
              <a:solidFill>
                <a:sysClr val="windowText" lastClr="000000"/>
              </a:solidFill>
            </a:endParaRPr>
          </a:p>
        </p:txBody>
      </p:sp>
      <p:cxnSp>
        <p:nvCxnSpPr>
          <p:cNvPr id="26" name="Connector: Curved 25">
            <a:extLst>
              <a:ext uri="{FF2B5EF4-FFF2-40B4-BE49-F238E27FC236}">
                <a16:creationId xmlns:a16="http://schemas.microsoft.com/office/drawing/2014/main" id="{B04224EE-47B3-9C67-C29B-F106CCD00CD2}"/>
              </a:ext>
            </a:extLst>
          </p:cNvPr>
          <p:cNvCxnSpPr>
            <a:cxnSpLocks/>
          </p:cNvCxnSpPr>
          <p:nvPr/>
        </p:nvCxnSpPr>
        <p:spPr>
          <a:xfrm rot="5400000" flipH="1" flipV="1">
            <a:off x="2685893" y="1104079"/>
            <a:ext cx="1939277" cy="2762158"/>
          </a:xfrm>
          <a:prstGeom prst="curvedConnector2">
            <a:avLst/>
          </a:prstGeom>
          <a:ln w="38100">
            <a:headEnd type="triangle"/>
            <a:tailEnd type="triangle"/>
          </a:ln>
        </p:spPr>
        <p:style>
          <a:lnRef idx="2">
            <a:schemeClr val="dk1"/>
          </a:lnRef>
          <a:fillRef idx="0">
            <a:schemeClr val="dk1"/>
          </a:fillRef>
          <a:effectRef idx="1">
            <a:schemeClr val="dk1"/>
          </a:effectRef>
          <a:fontRef idx="minor">
            <a:schemeClr val="tx1"/>
          </a:fontRef>
        </p:style>
      </p:cxnSp>
      <p:cxnSp>
        <p:nvCxnSpPr>
          <p:cNvPr id="32" name="Connector: Curved 31">
            <a:extLst>
              <a:ext uri="{FF2B5EF4-FFF2-40B4-BE49-F238E27FC236}">
                <a16:creationId xmlns:a16="http://schemas.microsoft.com/office/drawing/2014/main" id="{8CB6FDFF-8744-CF16-EDDE-8F44176C372A}"/>
              </a:ext>
            </a:extLst>
          </p:cNvPr>
          <p:cNvCxnSpPr>
            <a:cxnSpLocks/>
            <a:stCxn id="2" idx="3"/>
            <a:endCxn id="5" idx="0"/>
          </p:cNvCxnSpPr>
          <p:nvPr/>
        </p:nvCxnSpPr>
        <p:spPr>
          <a:xfrm>
            <a:off x="7242728" y="1515519"/>
            <a:ext cx="2859045" cy="1997004"/>
          </a:xfrm>
          <a:prstGeom prst="curvedConnector2">
            <a:avLst/>
          </a:prstGeom>
          <a:ln w="38100">
            <a:headEnd type="triangle"/>
            <a:tailEnd type="triangle"/>
          </a:ln>
        </p:spPr>
        <p:style>
          <a:lnRef idx="2">
            <a:schemeClr val="dk1"/>
          </a:lnRef>
          <a:fillRef idx="0">
            <a:schemeClr val="dk1"/>
          </a:fillRef>
          <a:effectRef idx="1">
            <a:schemeClr val="dk1"/>
          </a:effectRef>
          <a:fontRef idx="minor">
            <a:schemeClr val="tx1"/>
          </a:fontRef>
        </p:style>
      </p:cxnSp>
      <p:cxnSp>
        <p:nvCxnSpPr>
          <p:cNvPr id="38" name="Connector: Curved 37">
            <a:extLst>
              <a:ext uri="{FF2B5EF4-FFF2-40B4-BE49-F238E27FC236}">
                <a16:creationId xmlns:a16="http://schemas.microsoft.com/office/drawing/2014/main" id="{0DCA5C0C-8646-BC5F-AA52-0BD14FDF19CF}"/>
              </a:ext>
            </a:extLst>
          </p:cNvPr>
          <p:cNvCxnSpPr>
            <a:stCxn id="5" idx="2"/>
            <a:endCxn id="6" idx="3"/>
          </p:cNvCxnSpPr>
          <p:nvPr/>
        </p:nvCxnSpPr>
        <p:spPr>
          <a:xfrm rot="5400000">
            <a:off x="7796904" y="3851203"/>
            <a:ext cx="1893095" cy="2716645"/>
          </a:xfrm>
          <a:prstGeom prst="curved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39" name="Connector: Curved 38">
            <a:extLst>
              <a:ext uri="{FF2B5EF4-FFF2-40B4-BE49-F238E27FC236}">
                <a16:creationId xmlns:a16="http://schemas.microsoft.com/office/drawing/2014/main" id="{3AFD5BF0-2568-F89D-8087-727F20FE9A87}"/>
              </a:ext>
            </a:extLst>
          </p:cNvPr>
          <p:cNvCxnSpPr>
            <a:cxnSpLocks/>
            <a:stCxn id="6" idx="1"/>
            <a:endCxn id="4" idx="2"/>
          </p:cNvCxnSpPr>
          <p:nvPr/>
        </p:nvCxnSpPr>
        <p:spPr>
          <a:xfrm rot="10800000">
            <a:off x="2171480" y="4320705"/>
            <a:ext cx="2708285" cy="1835368"/>
          </a:xfrm>
          <a:prstGeom prst="curved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BCE32CC3-1777-0C5C-7A2F-72632C951DF1}"/>
              </a:ext>
            </a:extLst>
          </p:cNvPr>
          <p:cNvCxnSpPr>
            <a:stCxn id="5" idx="1"/>
            <a:endCxn id="4" idx="3"/>
          </p:cNvCxnSpPr>
          <p:nvPr/>
        </p:nvCxnSpPr>
        <p:spPr>
          <a:xfrm flipH="1">
            <a:off x="3239434" y="3887751"/>
            <a:ext cx="56904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CFD267E0-75F3-437B-24DD-8C3E45FC497C}"/>
              </a:ext>
            </a:extLst>
          </p:cNvPr>
          <p:cNvSpPr txBox="1"/>
          <p:nvPr/>
        </p:nvSpPr>
        <p:spPr>
          <a:xfrm>
            <a:off x="683175" y="4806322"/>
            <a:ext cx="3065136" cy="1532334"/>
          </a:xfrm>
          <a:prstGeom prst="roundRect">
            <a:avLst/>
          </a:prstGeom>
          <a:solidFill>
            <a:srgbClr val="EEEAEE"/>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ysClr val="windowText" lastClr="000000"/>
                </a:solidFill>
                <a:cs typeface="Segoe UI"/>
              </a:rPr>
              <a:t>Reconsider new features / factors for actionable</a:t>
            </a:r>
          </a:p>
          <a:p>
            <a:pPr algn="ctr"/>
            <a:endParaRPr lang="en-US" sz="1400">
              <a:solidFill>
                <a:sysClr val="windowText" lastClr="000000"/>
              </a:solidFill>
              <a:cs typeface="Segoe UI"/>
            </a:endParaRPr>
          </a:p>
          <a:p>
            <a:pPr algn="ctr"/>
            <a:r>
              <a:rPr lang="en-US" sz="1400">
                <a:solidFill>
                  <a:sysClr val="windowText" lastClr="000000"/>
                </a:solidFill>
                <a:cs typeface="Segoe UI"/>
              </a:rPr>
              <a:t>Collection of new data points from other reports / channels when there is new business objectives​</a:t>
            </a:r>
          </a:p>
        </p:txBody>
      </p:sp>
      <p:sp>
        <p:nvSpPr>
          <p:cNvPr id="23" name="TextBox 22">
            <a:extLst>
              <a:ext uri="{FF2B5EF4-FFF2-40B4-BE49-F238E27FC236}">
                <a16:creationId xmlns:a16="http://schemas.microsoft.com/office/drawing/2014/main" id="{67CE522C-1D0E-CC31-7BD0-C101D26BE383}"/>
              </a:ext>
            </a:extLst>
          </p:cNvPr>
          <p:cNvSpPr txBox="1"/>
          <p:nvPr/>
        </p:nvSpPr>
        <p:spPr>
          <a:xfrm>
            <a:off x="339725" y="1094110"/>
            <a:ext cx="2753199" cy="1055608"/>
          </a:xfrm>
          <a:prstGeom prst="roundRect">
            <a:avLst/>
          </a:prstGeom>
          <a:solidFill>
            <a:srgbClr val="EEEAEE"/>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1400">
                <a:solidFill>
                  <a:sysClr val="windowText" lastClr="000000"/>
                </a:solidFill>
                <a:cs typeface="Segoe UI"/>
              </a:rPr>
              <a:t>Monitors changes in individual  EEV over time</a:t>
            </a:r>
            <a:endParaRPr lang="en-US"/>
          </a:p>
          <a:p>
            <a:pPr marL="285750" indent="-285750" algn="ctr">
              <a:buFont typeface="Arial"/>
              <a:buChar char="•"/>
            </a:pPr>
            <a:r>
              <a:rPr lang="en-US" sz="1400">
                <a:solidFill>
                  <a:sysClr val="windowText" lastClr="000000"/>
                </a:solidFill>
                <a:cs typeface="Segoe UI"/>
              </a:rPr>
              <a:t>Align weightage with company philosophy</a:t>
            </a:r>
          </a:p>
        </p:txBody>
      </p:sp>
      <p:sp>
        <p:nvSpPr>
          <p:cNvPr id="24" name="TextBox 23">
            <a:extLst>
              <a:ext uri="{FF2B5EF4-FFF2-40B4-BE49-F238E27FC236}">
                <a16:creationId xmlns:a16="http://schemas.microsoft.com/office/drawing/2014/main" id="{4B317837-9C44-E752-9971-30F743BAF7AE}"/>
              </a:ext>
            </a:extLst>
          </p:cNvPr>
          <p:cNvSpPr txBox="1"/>
          <p:nvPr/>
        </p:nvSpPr>
        <p:spPr>
          <a:xfrm>
            <a:off x="8925821" y="486569"/>
            <a:ext cx="3093308" cy="1532334"/>
          </a:xfrm>
          <a:prstGeom prst="roundRect">
            <a:avLst/>
          </a:prstGeom>
          <a:solidFill>
            <a:srgbClr val="EEEAEE"/>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1400">
                <a:solidFill>
                  <a:sysClr val="windowText" lastClr="000000"/>
                </a:solidFill>
                <a:cs typeface="Arial"/>
              </a:rPr>
              <a:t>Automatically flag significant changes in employee value, prompting interventions when necessary​</a:t>
            </a:r>
            <a:endParaRPr lang="en-US"/>
          </a:p>
          <a:p>
            <a:pPr marL="285750" indent="-285750" algn="ctr">
              <a:buFont typeface="Arial"/>
              <a:buChar char="•"/>
            </a:pPr>
            <a:r>
              <a:rPr lang="en-US" sz="1400">
                <a:solidFill>
                  <a:sysClr val="windowText" lastClr="000000"/>
                </a:solidFill>
                <a:cs typeface="Arial"/>
              </a:rPr>
              <a:t>Recommendation for at risk employees​</a:t>
            </a:r>
          </a:p>
        </p:txBody>
      </p:sp>
      <p:sp>
        <p:nvSpPr>
          <p:cNvPr id="28" name="TextBox 27">
            <a:extLst>
              <a:ext uri="{FF2B5EF4-FFF2-40B4-BE49-F238E27FC236}">
                <a16:creationId xmlns:a16="http://schemas.microsoft.com/office/drawing/2014/main" id="{25C4FC86-DEF3-5B9B-4E5F-DB5BCFEA17C7}"/>
              </a:ext>
            </a:extLst>
          </p:cNvPr>
          <p:cNvSpPr txBox="1"/>
          <p:nvPr/>
        </p:nvSpPr>
        <p:spPr>
          <a:xfrm>
            <a:off x="8730173" y="5006860"/>
            <a:ext cx="2743200" cy="1293971"/>
          </a:xfrm>
          <a:prstGeom prst="roundRect">
            <a:avLst/>
          </a:prstGeom>
          <a:solidFill>
            <a:srgbClr val="EEEAEE"/>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ysClr val="windowText" lastClr="000000"/>
                </a:solidFill>
              </a:rPr>
              <a:t>Evaluation of actionable insights through monitoring alignment to business objective of optimizing cost while improving EEV</a:t>
            </a:r>
          </a:p>
        </p:txBody>
      </p:sp>
      <p:sp>
        <p:nvSpPr>
          <p:cNvPr id="7" name="TextBox 6">
            <a:extLst>
              <a:ext uri="{FF2B5EF4-FFF2-40B4-BE49-F238E27FC236}">
                <a16:creationId xmlns:a16="http://schemas.microsoft.com/office/drawing/2014/main" id="{4E9E5C6B-C9EC-2EB0-47F1-FC3DC355217D}"/>
              </a:ext>
            </a:extLst>
          </p:cNvPr>
          <p:cNvSpPr txBox="1"/>
          <p:nvPr/>
        </p:nvSpPr>
        <p:spPr>
          <a:xfrm>
            <a:off x="3241502" y="2111483"/>
            <a:ext cx="2155956" cy="578882"/>
          </a:xfrm>
          <a:prstGeom prst="roundRect">
            <a:avLst/>
          </a:prstGeom>
          <a:solidFill>
            <a:srgbClr val="EEEAEE"/>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ysClr val="windowText" lastClr="000000"/>
                </a:solidFill>
                <a:cs typeface="Segoe UI"/>
              </a:rPr>
              <a:t>Include</a:t>
            </a:r>
            <a:r>
              <a:rPr lang="en-US" sz="1400">
                <a:solidFill>
                  <a:sysClr val="windowText" lastClr="000000"/>
                </a:solidFill>
                <a:latin typeface="Aptos"/>
                <a:cs typeface="Segoe UI"/>
              </a:rPr>
              <a:t> </a:t>
            </a:r>
            <a:r>
              <a:rPr lang="en-US" sz="1400">
                <a:solidFill>
                  <a:sysClr val="windowText" lastClr="000000"/>
                </a:solidFill>
                <a:cs typeface="Segoe UI"/>
              </a:rPr>
              <a:t>more relevant variables for modeling  </a:t>
            </a:r>
            <a:endParaRPr lang="en-US" sz="1400">
              <a:solidFill>
                <a:sysClr val="windowText" lastClr="000000"/>
              </a:solidFill>
              <a:latin typeface="Aptos"/>
              <a:cs typeface="Segoe UI"/>
            </a:endParaRPr>
          </a:p>
        </p:txBody>
      </p:sp>
      <p:sp>
        <p:nvSpPr>
          <p:cNvPr id="9" name="TextBox 8">
            <a:extLst>
              <a:ext uri="{FF2B5EF4-FFF2-40B4-BE49-F238E27FC236}">
                <a16:creationId xmlns:a16="http://schemas.microsoft.com/office/drawing/2014/main" id="{337E2D56-4F85-32B5-BDB1-365F36E13A93}"/>
              </a:ext>
            </a:extLst>
          </p:cNvPr>
          <p:cNvSpPr txBox="1"/>
          <p:nvPr/>
        </p:nvSpPr>
        <p:spPr>
          <a:xfrm>
            <a:off x="6586066" y="2109423"/>
            <a:ext cx="2609036" cy="817245"/>
          </a:xfrm>
          <a:prstGeom prst="roundRect">
            <a:avLst/>
          </a:prstGeom>
          <a:solidFill>
            <a:srgbClr val="EEEAEE"/>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ysClr val="windowText" lastClr="000000"/>
                </a:solidFill>
                <a:cs typeface="Segoe UI"/>
              </a:rPr>
              <a:t>Re-training of models</a:t>
            </a:r>
          </a:p>
          <a:p>
            <a:pPr algn="ctr"/>
            <a:r>
              <a:rPr lang="en-US" sz="1400">
                <a:solidFill>
                  <a:sysClr val="windowText" lastClr="000000"/>
                </a:solidFill>
                <a:cs typeface="Segoe UI"/>
              </a:rPr>
              <a:t>Re-evaluate </a:t>
            </a:r>
            <a:r>
              <a:rPr lang="en-US" sz="1400">
                <a:solidFill>
                  <a:sysClr val="windowText" lastClr="000000"/>
                </a:solidFill>
                <a:latin typeface="Aptos"/>
                <a:cs typeface="Segoe UI"/>
              </a:rPr>
              <a:t>suitability of evaluation metric like the ECR </a:t>
            </a:r>
          </a:p>
        </p:txBody>
      </p:sp>
    </p:spTree>
    <p:extLst>
      <p:ext uri="{BB962C8B-B14F-4D97-AF65-F5344CB8AC3E}">
        <p14:creationId xmlns:p14="http://schemas.microsoft.com/office/powerpoint/2010/main" val="139560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27" grpId="0" animBg="1"/>
      <p:bldP spid="29" grpId="0" animBg="1"/>
      <p:bldP spid="23" grpId="0" animBg="1"/>
      <p:bldP spid="24" grpId="0" animBg="1"/>
      <p:bldP spid="28" grpId="0" animBg="1"/>
      <p:bldP spid="7"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87492AA-9607-37A4-945F-A93ABA43C1E1}"/>
              </a:ext>
            </a:extLst>
          </p:cNvPr>
          <p:cNvSpPr>
            <a:spLocks noGrp="1"/>
          </p:cNvSpPr>
          <p:nvPr>
            <p:ph type="ctrTitle"/>
          </p:nvPr>
        </p:nvSpPr>
        <p:spPr>
          <a:xfrm>
            <a:off x="1314824" y="735106"/>
            <a:ext cx="10053763" cy="2928470"/>
          </a:xfrm>
        </p:spPr>
        <p:txBody>
          <a:bodyPr anchor="b">
            <a:normAutofit/>
          </a:bodyPr>
          <a:lstStyle/>
          <a:p>
            <a:pPr algn="l"/>
            <a:r>
              <a:rPr lang="en-SG" sz="4800">
                <a:solidFill>
                  <a:srgbClr val="FFFFFF"/>
                </a:solidFill>
              </a:rPr>
              <a:t>The End</a:t>
            </a:r>
          </a:p>
        </p:txBody>
      </p:sp>
    </p:spTree>
    <p:extLst>
      <p:ext uri="{BB962C8B-B14F-4D97-AF65-F5344CB8AC3E}">
        <p14:creationId xmlns:p14="http://schemas.microsoft.com/office/powerpoint/2010/main" val="849815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FCCD-8DB2-F364-777A-282C64FFDD4C}"/>
              </a:ext>
            </a:extLst>
          </p:cNvPr>
          <p:cNvSpPr>
            <a:spLocks noGrp="1"/>
          </p:cNvSpPr>
          <p:nvPr>
            <p:ph type="title"/>
          </p:nvPr>
        </p:nvSpPr>
        <p:spPr>
          <a:xfrm>
            <a:off x="420822" y="4518"/>
            <a:ext cx="10548257" cy="803050"/>
          </a:xfrm>
        </p:spPr>
        <p:txBody>
          <a:bodyPr>
            <a:normAutofit/>
          </a:bodyPr>
          <a:lstStyle/>
          <a:p>
            <a:r>
              <a:rPr lang="en-US" sz="3200"/>
              <a:t>By Departments - Key Findings</a:t>
            </a:r>
          </a:p>
        </p:txBody>
      </p:sp>
      <p:graphicFrame>
        <p:nvGraphicFramePr>
          <p:cNvPr id="7" name="Table 6">
            <a:extLst>
              <a:ext uri="{FF2B5EF4-FFF2-40B4-BE49-F238E27FC236}">
                <a16:creationId xmlns:a16="http://schemas.microsoft.com/office/drawing/2014/main" id="{C6E0EEC6-A560-47F5-CD30-8CDC37422E34}"/>
              </a:ext>
            </a:extLst>
          </p:cNvPr>
          <p:cNvGraphicFramePr>
            <a:graphicFrameLocks noGrp="1"/>
          </p:cNvGraphicFramePr>
          <p:nvPr>
            <p:extLst>
              <p:ext uri="{D42A27DB-BD31-4B8C-83A1-F6EECF244321}">
                <p14:modId xmlns:p14="http://schemas.microsoft.com/office/powerpoint/2010/main" val="963957469"/>
              </p:ext>
            </p:extLst>
          </p:nvPr>
        </p:nvGraphicFramePr>
        <p:xfrm>
          <a:off x="4303201" y="810056"/>
          <a:ext cx="2276311" cy="301752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572004524"/>
                    </a:ext>
                  </a:extLst>
                </a:gridCol>
                <a:gridCol w="1133311">
                  <a:extLst>
                    <a:ext uri="{9D8B030D-6E8A-4147-A177-3AD203B41FA5}">
                      <a16:colId xmlns:a16="http://schemas.microsoft.com/office/drawing/2014/main" val="4293063220"/>
                    </a:ext>
                  </a:extLst>
                </a:gridCol>
              </a:tblGrid>
              <a:tr h="212897">
                <a:tc gridSpan="2">
                  <a:txBody>
                    <a:bodyPr/>
                    <a:lstStyle/>
                    <a:p>
                      <a:pPr lvl="0" algn="ctr">
                        <a:buNone/>
                      </a:pPr>
                      <a:r>
                        <a:rPr lang="en-US" sz="1200" b="1">
                          <a:solidFill>
                            <a:schemeClr val="bg1"/>
                          </a:solidFill>
                        </a:rPr>
                        <a:t>Sale Dept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tc hMerge="1">
                  <a:txBody>
                    <a:bodyPr/>
                    <a:lstStyle/>
                    <a:p>
                      <a:endParaRPr lang="en-US"/>
                    </a:p>
                  </a:txBody>
                  <a:tcPr marL="0" marR="0" marT="0" marB="0" horzOverflow="overflow"/>
                </a:tc>
                <a:extLst>
                  <a:ext uri="{0D108BD9-81ED-4DB2-BD59-A6C34878D82A}">
                    <a16:rowId xmlns:a16="http://schemas.microsoft.com/office/drawing/2014/main" val="277798020"/>
                  </a:ext>
                </a:extLst>
              </a:tr>
              <a:tr h="212897">
                <a:tc>
                  <a:txBody>
                    <a:bodyPr/>
                    <a:lstStyle/>
                    <a:p>
                      <a:pPr marL="0" algn="ctr" defTabSz="914400" rtl="0" eaLnBrk="1" latinLnBrk="0" hangingPunct="1"/>
                      <a:r>
                        <a:rPr lang="en-US" sz="1200" b="1" kern="1200">
                          <a:solidFill>
                            <a:schemeClr val="bg1"/>
                          </a:solidFill>
                        </a:rPr>
                        <a:t>High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tc>
                  <a:txBody>
                    <a:bodyPr/>
                    <a:lstStyle/>
                    <a:p>
                      <a:pPr marL="0" algn="ctr" defTabSz="914400" rtl="0" eaLnBrk="1" latinLnBrk="0" hangingPunct="1"/>
                      <a:r>
                        <a:rPr lang="en-US" sz="1200" b="1" kern="1200">
                          <a:solidFill>
                            <a:schemeClr val="bg1"/>
                          </a:solidFill>
                        </a:rPr>
                        <a:t>Low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extLst>
                  <a:ext uri="{0D108BD9-81ED-4DB2-BD59-A6C34878D82A}">
                    <a16:rowId xmlns:a16="http://schemas.microsoft.com/office/drawing/2014/main" val="3246864808"/>
                  </a:ext>
                </a:extLst>
              </a:tr>
              <a:tr h="212897">
                <a:tc>
                  <a:txBody>
                    <a:bodyPr/>
                    <a:lstStyle/>
                    <a:p>
                      <a:pPr lvl="0" algn="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9</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41483087"/>
                  </a:ext>
                </a:extLst>
              </a:tr>
              <a:tr h="212897">
                <a:tc>
                  <a:txBody>
                    <a:bodyPr/>
                    <a:lstStyle/>
                    <a:p>
                      <a:pPr algn="r"/>
                      <a:r>
                        <a:rPr lang="en-US" sz="1200"/>
                        <a:t>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r"/>
                      <a:r>
                        <a:rPr lang="en-US" sz="1200"/>
                        <a:t>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11436000"/>
                  </a:ext>
                </a:extLst>
              </a:tr>
              <a:tr h="212897">
                <a:tc>
                  <a:txBody>
                    <a:bodyPr/>
                    <a:lstStyle/>
                    <a:p>
                      <a:pPr lvl="0" algn="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38767317"/>
                  </a:ext>
                </a:extLst>
              </a:tr>
              <a:tr h="212897">
                <a:tc>
                  <a:txBody>
                    <a:bodyPr/>
                    <a:lstStyle/>
                    <a:p>
                      <a:pPr algn="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r"/>
                      <a:r>
                        <a:rPr lang="en-US" sz="1200"/>
                        <a:t>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925035"/>
                  </a:ext>
                </a:extLst>
              </a:tr>
              <a:tr h="212897">
                <a:tc>
                  <a:txBody>
                    <a:bodyPr/>
                    <a:lstStyle/>
                    <a:p>
                      <a:pPr lvl="0" algn="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3171139"/>
                  </a:ext>
                </a:extLst>
              </a:tr>
              <a:tr h="212897">
                <a:tc>
                  <a:txBody>
                    <a:bodyPr/>
                    <a:lstStyle/>
                    <a:p>
                      <a:pPr lvl="0" algn="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10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0479091"/>
                  </a:ext>
                </a:extLst>
              </a:tr>
              <a:tr h="212897">
                <a:tc>
                  <a:txBody>
                    <a:bodyPr/>
                    <a:lstStyle/>
                    <a:p>
                      <a:pPr lvl="0" algn="r">
                        <a:buNone/>
                      </a:pPr>
                      <a:r>
                        <a:rPr lang="en-US" sz="1200"/>
                        <a:t>6,274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r">
                        <a:buNone/>
                      </a:pPr>
                      <a:r>
                        <a:rPr lang="en-US" sz="1200"/>
                        <a:t>9,924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1388967243"/>
                  </a:ext>
                </a:extLst>
              </a:tr>
              <a:tr h="212897">
                <a:tc>
                  <a:txBody>
                    <a:bodyPr/>
                    <a:lstStyle/>
                    <a:p>
                      <a:pPr lvl="0" algn="r">
                        <a:buNone/>
                      </a:pPr>
                      <a:r>
                        <a:rPr lang="en-US" sz="1200"/>
                        <a:t>34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38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8365092"/>
                  </a:ext>
                </a:extLst>
              </a:tr>
              <a:tr h="237943">
                <a:tc>
                  <a:txBody>
                    <a:bodyPr/>
                    <a:lstStyle/>
                    <a:p>
                      <a:pPr lvl="0" algn="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r">
                        <a:buNone/>
                      </a:pPr>
                      <a:r>
                        <a:rPr lang="en-US" sz="1200"/>
                        <a:t>14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1108802326"/>
                  </a:ext>
                </a:extLst>
              </a:tr>
            </a:tbl>
          </a:graphicData>
        </a:graphic>
      </p:graphicFrame>
      <p:graphicFrame>
        <p:nvGraphicFramePr>
          <p:cNvPr id="8" name="Table 7">
            <a:extLst>
              <a:ext uri="{FF2B5EF4-FFF2-40B4-BE49-F238E27FC236}">
                <a16:creationId xmlns:a16="http://schemas.microsoft.com/office/drawing/2014/main" id="{6B2B46FC-1222-D983-6A62-CC1889DC511D}"/>
              </a:ext>
            </a:extLst>
          </p:cNvPr>
          <p:cNvGraphicFramePr>
            <a:graphicFrameLocks noGrp="1"/>
          </p:cNvGraphicFramePr>
          <p:nvPr>
            <p:extLst>
              <p:ext uri="{D42A27DB-BD31-4B8C-83A1-F6EECF244321}">
                <p14:modId xmlns:p14="http://schemas.microsoft.com/office/powerpoint/2010/main" val="2456785582"/>
              </p:ext>
            </p:extLst>
          </p:nvPr>
        </p:nvGraphicFramePr>
        <p:xfrm>
          <a:off x="386366" y="810056"/>
          <a:ext cx="3724399" cy="3007403"/>
        </p:xfrm>
        <a:graphic>
          <a:graphicData uri="http://schemas.openxmlformats.org/drawingml/2006/table">
            <a:tbl>
              <a:tblPr firstRow="1" bandRow="1">
                <a:tableStyleId>{5940675A-B579-460E-94D1-54222C63F5DA}</a:tableStyleId>
              </a:tblPr>
              <a:tblGrid>
                <a:gridCol w="1355186">
                  <a:extLst>
                    <a:ext uri="{9D8B030D-6E8A-4147-A177-3AD203B41FA5}">
                      <a16:colId xmlns:a16="http://schemas.microsoft.com/office/drawing/2014/main" val="1644934362"/>
                    </a:ext>
                  </a:extLst>
                </a:gridCol>
                <a:gridCol w="2369213">
                  <a:extLst>
                    <a:ext uri="{9D8B030D-6E8A-4147-A177-3AD203B41FA5}">
                      <a16:colId xmlns:a16="http://schemas.microsoft.com/office/drawing/2014/main" val="2390113952"/>
                    </a:ext>
                  </a:extLst>
                </a:gridCol>
              </a:tblGrid>
              <a:tr h="469907">
                <a:tc>
                  <a:txBody>
                    <a:bodyPr/>
                    <a:lstStyle/>
                    <a:p>
                      <a:r>
                        <a:rPr lang="en-SG" sz="1200" b="1">
                          <a:solidFill>
                            <a:schemeClr val="bg1"/>
                          </a:solidFill>
                        </a:rPr>
                        <a:t>Types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r>
                        <a:rPr lang="en-SG" sz="1200" b="1">
                          <a:solidFill>
                            <a:schemeClr val="bg1"/>
                          </a:solidFill>
                        </a:rPr>
                        <a:t>Variable</a:t>
                      </a:r>
                    </a:p>
                    <a:p>
                      <a:pPr lvl="0">
                        <a:buNone/>
                      </a:pPr>
                      <a:endParaRPr lang="en-SG" sz="1200" b="1">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003671087"/>
                  </a:ext>
                </a:extLst>
              </a:tr>
              <a:tr h="281944">
                <a:tc rowSpan="6">
                  <a:txBody>
                    <a:bodyPr/>
                    <a:lstStyle/>
                    <a:p>
                      <a:r>
                        <a:rPr lang="en-SG" sz="1200" b="1">
                          <a:solidFill>
                            <a:schemeClr val="tx1"/>
                          </a:solidFill>
                        </a:rPr>
                        <a:t>Experience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200">
                          <a:solidFill>
                            <a:schemeClr val="tx1"/>
                          </a:solidFill>
                        </a:rPr>
                        <a:t>Years at Company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76634907"/>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in Current Role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03603487"/>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Since Last Promotion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91372151"/>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with Current Manager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12160726"/>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b="0" u="none" strike="noStrike" noProof="0">
                          <a:solidFill>
                            <a:schemeClr val="tx1"/>
                          </a:solidFill>
                        </a:rPr>
                        <a:t>Number of companies worked</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545018238"/>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b="0" u="none" strike="noStrike" noProof="0">
                          <a:solidFill>
                            <a:schemeClr val="tx1"/>
                          </a:solidFill>
                        </a:rPr>
                        <a:t>Total Working Years</a:t>
                      </a:r>
                      <a:endParaRPr lang="en-SG" sz="1200" b="0" u="none" strike="noStrike"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06290075"/>
                  </a:ext>
                </a:extLst>
              </a:tr>
              <a:tr h="281944">
                <a:tc>
                  <a:txBody>
                    <a:bodyPr/>
                    <a:lstStyle/>
                    <a:p>
                      <a:pPr lvl="0">
                        <a:buNone/>
                      </a:pPr>
                      <a:r>
                        <a:rPr lang="en-SG" sz="1200" b="1" u="none" strike="noStrike" noProof="0">
                          <a:solidFill>
                            <a:schemeClr val="tx1"/>
                          </a:solidFill>
                        </a:rPr>
                        <a:t>Compensation</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buNone/>
                      </a:pPr>
                      <a:r>
                        <a:rPr lang="en-SG" sz="1200" b="0" u="none" strike="noStrike" noProof="0">
                          <a:solidFill>
                            <a:schemeClr val="tx1"/>
                          </a:solidFill>
                        </a:rPr>
                        <a:t>Monthly income</a:t>
                      </a:r>
                      <a:endParaRPr lang="en-US" sz="1200" b="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544809724"/>
                  </a:ext>
                </a:extLst>
              </a:tr>
              <a:tr h="281944">
                <a:tc>
                  <a:txBody>
                    <a:bodyPr/>
                    <a:lstStyle/>
                    <a:p>
                      <a:pPr lvl="0">
                        <a:buNone/>
                      </a:pPr>
                      <a:r>
                        <a:rPr lang="en-SG" sz="1200" b="1" u="none" strike="noStrike" noProof="0">
                          <a:solidFill>
                            <a:schemeClr val="tx1"/>
                          </a:solidFill>
                        </a:rPr>
                        <a:t>Profile</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buNone/>
                      </a:pPr>
                      <a:r>
                        <a:rPr lang="en-SG" sz="1200" b="0" u="none" strike="noStrike" noProof="0">
                          <a:solidFill>
                            <a:schemeClr val="tx1"/>
                          </a:solidFill>
                        </a:rPr>
                        <a:t>Age</a:t>
                      </a:r>
                      <a:endParaRPr lang="en-US" sz="1200" b="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69237751"/>
                  </a:ext>
                </a:extLst>
              </a:tr>
              <a:tr h="281944">
                <a:tc>
                  <a:txBody>
                    <a:bodyPr/>
                    <a:lstStyle/>
                    <a:p>
                      <a:pPr lvl="0">
                        <a:buNone/>
                      </a:pPr>
                      <a:r>
                        <a:rPr lang="en-SG" sz="1200" b="1" u="none" strike="noStrike" noProof="0">
                          <a:solidFill>
                            <a:schemeClr val="tx1"/>
                          </a:solidFill>
                        </a:rPr>
                        <a:t>Other Factors</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l">
                        <a:lnSpc>
                          <a:spcPct val="100000"/>
                        </a:lnSpc>
                        <a:spcBef>
                          <a:spcPts val="0"/>
                        </a:spcBef>
                        <a:spcAft>
                          <a:spcPts val="0"/>
                        </a:spcAft>
                        <a:buNone/>
                      </a:pPr>
                      <a:r>
                        <a:rPr lang="en-SG" sz="1200" b="0" i="0" u="none" strike="noStrike" noProof="0">
                          <a:solidFill>
                            <a:schemeClr val="tx1"/>
                          </a:solidFill>
                          <a:latin typeface="Aptos"/>
                        </a:rPr>
                        <a:t>Distance from Home</a:t>
                      </a:r>
                      <a:endParaRPr lang="en-SG" sz="1200" b="0" i="0" u="none" strike="noStrike" noProof="0">
                        <a:solidFill>
                          <a:srgbClr val="000000"/>
                        </a:solidFill>
                        <a:latin typeface="Apto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31260478"/>
                  </a:ext>
                </a:extLst>
              </a:tr>
            </a:tbl>
          </a:graphicData>
        </a:graphic>
      </p:graphicFrame>
      <p:graphicFrame>
        <p:nvGraphicFramePr>
          <p:cNvPr id="9" name="Table 8">
            <a:extLst>
              <a:ext uri="{FF2B5EF4-FFF2-40B4-BE49-F238E27FC236}">
                <a16:creationId xmlns:a16="http://schemas.microsoft.com/office/drawing/2014/main" id="{645B9645-B51E-34BB-4E84-743B72CCC893}"/>
              </a:ext>
            </a:extLst>
          </p:cNvPr>
          <p:cNvGraphicFramePr>
            <a:graphicFrameLocks noGrp="1"/>
          </p:cNvGraphicFramePr>
          <p:nvPr>
            <p:extLst>
              <p:ext uri="{D42A27DB-BD31-4B8C-83A1-F6EECF244321}">
                <p14:modId xmlns:p14="http://schemas.microsoft.com/office/powerpoint/2010/main" val="2652695335"/>
              </p:ext>
            </p:extLst>
          </p:nvPr>
        </p:nvGraphicFramePr>
        <p:xfrm>
          <a:off x="6782384" y="810056"/>
          <a:ext cx="2276311" cy="3018366"/>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572004524"/>
                    </a:ext>
                  </a:extLst>
                </a:gridCol>
                <a:gridCol w="1133311">
                  <a:extLst>
                    <a:ext uri="{9D8B030D-6E8A-4147-A177-3AD203B41FA5}">
                      <a16:colId xmlns:a16="http://schemas.microsoft.com/office/drawing/2014/main" val="4293063220"/>
                    </a:ext>
                  </a:extLst>
                </a:gridCol>
              </a:tblGrid>
              <a:tr h="0">
                <a:tc gridSpan="2">
                  <a:txBody>
                    <a:bodyPr/>
                    <a:lstStyle/>
                    <a:p>
                      <a:pPr lvl="0" algn="ctr">
                        <a:buNone/>
                      </a:pPr>
                      <a:r>
                        <a:rPr lang="en-US" sz="1200" b="1">
                          <a:solidFill>
                            <a:schemeClr val="bg1"/>
                          </a:solidFill>
                        </a:rPr>
                        <a:t>R&amp;D Dept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hMerge="1">
                  <a:txBody>
                    <a:bodyPr/>
                    <a:lstStyle/>
                    <a:p>
                      <a:endParaRPr lang="en-US"/>
                    </a:p>
                  </a:txBody>
                  <a:tcPr marL="0" marR="0" marT="0" marB="0" horzOverflow="overflow"/>
                </a:tc>
                <a:extLst>
                  <a:ext uri="{0D108BD9-81ED-4DB2-BD59-A6C34878D82A}">
                    <a16:rowId xmlns:a16="http://schemas.microsoft.com/office/drawing/2014/main" val="277798020"/>
                  </a:ext>
                </a:extLst>
              </a:tr>
              <a:tr h="0">
                <a:tc>
                  <a:txBody>
                    <a:bodyPr/>
                    <a:lstStyle/>
                    <a:p>
                      <a:pPr marL="0" algn="ctr" defTabSz="914400" rtl="0" eaLnBrk="1" latinLnBrk="0" hangingPunct="1"/>
                      <a:r>
                        <a:rPr lang="en-US" sz="1200" b="1" kern="1200">
                          <a:solidFill>
                            <a:schemeClr val="bg1"/>
                          </a:solidFill>
                        </a:rPr>
                        <a:t>High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pPr marL="0" algn="ctr" defTabSz="914400" rtl="0" eaLnBrk="1" latinLnBrk="0" hangingPunct="1"/>
                      <a:r>
                        <a:rPr lang="en-US" sz="1200" b="1" kern="1200">
                          <a:solidFill>
                            <a:schemeClr val="bg1"/>
                          </a:solidFill>
                        </a:rPr>
                        <a:t>Low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extLst>
                  <a:ext uri="{0D108BD9-81ED-4DB2-BD59-A6C34878D82A}">
                    <a16:rowId xmlns:a16="http://schemas.microsoft.com/office/drawing/2014/main" val="3246864808"/>
                  </a:ext>
                </a:extLst>
              </a:tr>
              <a:tr h="0">
                <a:tc>
                  <a:txBody>
                    <a:bodyPr/>
                    <a:lstStyle/>
                    <a:p>
                      <a:pPr lvl="0" algn="r">
                        <a:buNone/>
                      </a:pPr>
                      <a:r>
                        <a:rPr lang="en-US" sz="1200"/>
                        <a:t>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41483087"/>
                  </a:ext>
                </a:extLst>
              </a:tr>
              <a:tr h="0">
                <a:tc>
                  <a:txBody>
                    <a:bodyPr/>
                    <a:lstStyle/>
                    <a:p>
                      <a:pPr algn="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r"/>
                      <a:r>
                        <a:rPr lang="en-US" sz="1200"/>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11436000"/>
                  </a:ext>
                </a:extLst>
              </a:tr>
              <a:tr h="0">
                <a:tc>
                  <a:txBody>
                    <a:bodyPr/>
                    <a:lstStyle/>
                    <a:p>
                      <a:pPr lvl="0" algn="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38767317"/>
                  </a:ext>
                </a:extLst>
              </a:tr>
              <a:tr h="0">
                <a:tc>
                  <a:txBody>
                    <a:bodyPr/>
                    <a:lstStyle/>
                    <a:p>
                      <a:pPr algn="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r"/>
                      <a:r>
                        <a:rPr lang="en-US" sz="1200"/>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925035"/>
                  </a:ext>
                </a:extLst>
              </a:tr>
              <a:tr h="0">
                <a:tc>
                  <a:txBody>
                    <a:bodyPr/>
                    <a:lstStyle/>
                    <a:p>
                      <a:pPr lvl="0" algn="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3171139"/>
                  </a:ext>
                </a:extLst>
              </a:tr>
              <a:tr h="0">
                <a:tc>
                  <a:txBody>
                    <a:bodyPr/>
                    <a:lstStyle/>
                    <a:p>
                      <a:pPr lvl="0" algn="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15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0479091"/>
                  </a:ext>
                </a:extLst>
              </a:tr>
              <a:tr h="0">
                <a:tc>
                  <a:txBody>
                    <a:bodyPr/>
                    <a:lstStyle/>
                    <a:p>
                      <a:pPr lvl="0" algn="r">
                        <a:buNone/>
                      </a:pPr>
                      <a:r>
                        <a:rPr lang="en-US" sz="1200"/>
                        <a:t>2,703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r">
                        <a:buNone/>
                      </a:pPr>
                      <a:r>
                        <a:rPr lang="en-US" sz="1200"/>
                        <a:t>2,013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1388967243"/>
                  </a:ext>
                </a:extLst>
              </a:tr>
              <a:tr h="275166">
                <a:tc>
                  <a:txBody>
                    <a:bodyPr/>
                    <a:lstStyle/>
                    <a:p>
                      <a:pPr lvl="0" algn="r">
                        <a:buNone/>
                      </a:pPr>
                      <a:r>
                        <a:rPr lang="en-US" sz="1200"/>
                        <a:t>29</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r">
                        <a:buNone/>
                      </a:pPr>
                      <a:r>
                        <a:rPr lang="en-US" sz="1200"/>
                        <a:t>36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8365092"/>
                  </a:ext>
                </a:extLst>
              </a:tr>
              <a:tr h="0">
                <a:tc>
                  <a:txBody>
                    <a:bodyPr/>
                    <a:lstStyle/>
                    <a:p>
                      <a:pPr lvl="0" algn="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a:txBody>
                    <a:bodyPr/>
                    <a:lstStyle/>
                    <a:p>
                      <a:pPr lvl="0" algn="r">
                        <a:buNone/>
                      </a:pPr>
                      <a:r>
                        <a:rPr lang="en-US" sz="1200"/>
                        <a:t>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1108802326"/>
                  </a:ext>
                </a:extLst>
              </a:tr>
            </a:tbl>
          </a:graphicData>
        </a:graphic>
      </p:graphicFrame>
      <p:graphicFrame>
        <p:nvGraphicFramePr>
          <p:cNvPr id="14" name="Table 13">
            <a:extLst>
              <a:ext uri="{FF2B5EF4-FFF2-40B4-BE49-F238E27FC236}">
                <a16:creationId xmlns:a16="http://schemas.microsoft.com/office/drawing/2014/main" id="{3E8C10B4-9064-5EBD-32A4-1D27A4045198}"/>
              </a:ext>
            </a:extLst>
          </p:cNvPr>
          <p:cNvGraphicFramePr>
            <a:graphicFrameLocks noGrp="1"/>
          </p:cNvGraphicFramePr>
          <p:nvPr>
            <p:extLst>
              <p:ext uri="{D42A27DB-BD31-4B8C-83A1-F6EECF244321}">
                <p14:modId xmlns:p14="http://schemas.microsoft.com/office/powerpoint/2010/main" val="3089883650"/>
              </p:ext>
            </p:extLst>
          </p:nvPr>
        </p:nvGraphicFramePr>
        <p:xfrm>
          <a:off x="386364" y="3865583"/>
          <a:ext cx="8672331" cy="2282190"/>
        </p:xfrm>
        <a:graphic>
          <a:graphicData uri="http://schemas.openxmlformats.org/drawingml/2006/table">
            <a:tbl>
              <a:tblPr bandRow="1">
                <a:tableStyleId>{5C22544A-7EE6-4342-B048-85BDC9FD1C3A}</a:tableStyleId>
              </a:tblPr>
              <a:tblGrid>
                <a:gridCol w="1075992">
                  <a:extLst>
                    <a:ext uri="{9D8B030D-6E8A-4147-A177-3AD203B41FA5}">
                      <a16:colId xmlns:a16="http://schemas.microsoft.com/office/drawing/2014/main" val="8363395"/>
                    </a:ext>
                  </a:extLst>
                </a:gridCol>
                <a:gridCol w="4050131">
                  <a:extLst>
                    <a:ext uri="{9D8B030D-6E8A-4147-A177-3AD203B41FA5}">
                      <a16:colId xmlns:a16="http://schemas.microsoft.com/office/drawing/2014/main" val="3150943455"/>
                    </a:ext>
                  </a:extLst>
                </a:gridCol>
                <a:gridCol w="3546208">
                  <a:extLst>
                    <a:ext uri="{9D8B030D-6E8A-4147-A177-3AD203B41FA5}">
                      <a16:colId xmlns:a16="http://schemas.microsoft.com/office/drawing/2014/main" val="4133518460"/>
                    </a:ext>
                  </a:extLst>
                </a:gridCol>
              </a:tblGrid>
              <a:tr h="206683">
                <a:tc gridSpan="2">
                  <a:txBody>
                    <a:bodyPr/>
                    <a:lstStyle/>
                    <a:p>
                      <a:pPr lvl="0" algn="l">
                        <a:buNone/>
                      </a:pPr>
                      <a:r>
                        <a:rPr lang="en-SG" sz="1200" b="1">
                          <a:solidFill>
                            <a:srgbClr val="FFFFFF"/>
                          </a:solidFill>
                          <a:effectLst/>
                          <a:highlight>
                            <a:srgbClr val="000000"/>
                          </a:highlight>
                          <a:latin typeface="Aptos"/>
                        </a:rPr>
                        <a:t>Observations</a:t>
                      </a:r>
                      <a:endParaRPr lang="en-US" sz="1200"/>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0000"/>
                    </a:solidFill>
                  </a:tcPr>
                </a:tc>
                <a:tc hMerge="1">
                  <a:txBody>
                    <a:bodyPr/>
                    <a:lstStyle/>
                    <a:p>
                      <a:endParaRPr lang="en-US"/>
                    </a:p>
                  </a:txBody>
                  <a:tcPr marL="54102" marR="54102" marT="27051" marB="2705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00"/>
                    </a:solidFill>
                  </a:tcPr>
                </a:tc>
                <a:tc>
                  <a:txBody>
                    <a:bodyPr/>
                    <a:lstStyle/>
                    <a:p>
                      <a:pPr lvl="0">
                        <a:buNone/>
                      </a:pPr>
                      <a:r>
                        <a:rPr lang="en-SG" sz="1200" b="1">
                          <a:solidFill>
                            <a:srgbClr val="FFFFFF"/>
                          </a:solidFill>
                          <a:effectLst/>
                          <a:highlight>
                            <a:srgbClr val="000000"/>
                          </a:highlight>
                          <a:latin typeface="Aptos"/>
                        </a:rPr>
                        <a:t>HR Strategy</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0000"/>
                    </a:solidFill>
                  </a:tcPr>
                </a:tc>
                <a:extLst>
                  <a:ext uri="{0D108BD9-81ED-4DB2-BD59-A6C34878D82A}">
                    <a16:rowId xmlns:a16="http://schemas.microsoft.com/office/drawing/2014/main" val="2983029924"/>
                  </a:ext>
                </a:extLst>
              </a:tr>
              <a:tr h="374614">
                <a:tc>
                  <a:txBody>
                    <a:bodyPr/>
                    <a:lstStyle/>
                    <a:p>
                      <a:pPr rtl="0" fontAlgn="base"/>
                      <a:r>
                        <a:rPr lang="en-SG" sz="1200" b="1">
                          <a:effectLst/>
                          <a:latin typeface="Aptos"/>
                        </a:rPr>
                        <a:t>Experience</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US" sz="1200">
                          <a:effectLst/>
                          <a:latin typeface="Aptos"/>
                        </a:rPr>
                        <a:t>Generally, low performing employees are at 10 to 15 years of total working years. Sale Dept low performer over-due promotion.</a:t>
                      </a:r>
                      <a:endParaRPr lang="en-US" sz="1600"/>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latin typeface="Aptos"/>
                        </a:rPr>
                        <a:t>Engagement of employees who are in the workforce for 10-15 years. Possible sabbatical leaves. Review promotion. Internal mobility – lateral career move.</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975099"/>
                  </a:ext>
                </a:extLst>
              </a:tr>
              <a:tr h="374614">
                <a:tc>
                  <a:txBody>
                    <a:bodyPr/>
                    <a:lstStyle/>
                    <a:p>
                      <a:pPr rtl="0" fontAlgn="base"/>
                      <a:r>
                        <a:rPr lang="en-SG" sz="1200" b="1">
                          <a:effectLst/>
                          <a:latin typeface="Aptos"/>
                        </a:rPr>
                        <a:t>Compensation</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SG" sz="1200" b="0">
                          <a:effectLst/>
                          <a:latin typeface="Aptos"/>
                        </a:rPr>
                        <a:t>Higher monthly income does not translate directly to higher performance.</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SG" sz="1200" b="0">
                          <a:effectLst/>
                          <a:latin typeface="Aptos"/>
                        </a:rPr>
                        <a:t>Review income and performance interaction.</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607663"/>
                  </a:ext>
                </a:extLst>
              </a:tr>
              <a:tr h="542543">
                <a:tc>
                  <a:txBody>
                    <a:bodyPr/>
                    <a:lstStyle/>
                    <a:p>
                      <a:pPr rtl="0" fontAlgn="base"/>
                      <a:r>
                        <a:rPr lang="en-SG" sz="1200" b="1">
                          <a:effectLst/>
                          <a:latin typeface="Aptos"/>
                        </a:rPr>
                        <a:t>Profile</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SG" sz="1200">
                          <a:effectLst/>
                          <a:latin typeface="Aptos"/>
                        </a:rPr>
                        <a:t>Low performers are generally older than high performers in the same department. Low performers generally in their mid-30s.</a:t>
                      </a:r>
                      <a:endParaRPr lang="en-US" sz="1600"/>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SG" sz="1200">
                          <a:effectLst/>
                          <a:latin typeface="Aptos"/>
                        </a:rPr>
                        <a:t>Differentiate between employees who might have higher family burden vs employees with training needs.</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4170980"/>
                  </a:ext>
                </a:extLst>
              </a:tr>
              <a:tr h="374614">
                <a:tc>
                  <a:txBody>
                    <a:bodyPr/>
                    <a:lstStyle/>
                    <a:p>
                      <a:pPr rtl="0" fontAlgn="base"/>
                      <a:r>
                        <a:rPr lang="en-SG" sz="1200" b="1">
                          <a:effectLst/>
                          <a:latin typeface="Aptos"/>
                        </a:rPr>
                        <a:t>Other Factors</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rtl="0" fontAlgn="base"/>
                      <a:r>
                        <a:rPr lang="en-SG" sz="1200">
                          <a:effectLst/>
                          <a:latin typeface="Aptos"/>
                        </a:rPr>
                        <a:t>Generally, high performers lives closer to office compared to low performers across all departments.</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lvl="0">
                        <a:buNone/>
                      </a:pPr>
                      <a:r>
                        <a:rPr lang="en-SG" sz="1200">
                          <a:effectLst/>
                          <a:latin typeface="Aptos"/>
                        </a:rPr>
                        <a:t>One-Time house moving grant.</a:t>
                      </a:r>
                    </a:p>
                    <a:p>
                      <a:pPr lvl="0">
                        <a:buNone/>
                      </a:pPr>
                      <a:r>
                        <a:rPr lang="en-SG" sz="1200">
                          <a:effectLst/>
                          <a:latin typeface="Aptos"/>
                        </a:rPr>
                        <a:t>Flexible Work Arrangements.</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919075627"/>
                  </a:ext>
                </a:extLst>
              </a:tr>
            </a:tbl>
          </a:graphicData>
        </a:graphic>
      </p:graphicFrame>
      <p:sp>
        <p:nvSpPr>
          <p:cNvPr id="6" name="Arrow: Down 5">
            <a:extLst>
              <a:ext uri="{FF2B5EF4-FFF2-40B4-BE49-F238E27FC236}">
                <a16:creationId xmlns:a16="http://schemas.microsoft.com/office/drawing/2014/main" id="{F1329D90-F683-BD9B-9FDD-D72316195892}"/>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ounded Rectangle 13">
            <a:extLst>
              <a:ext uri="{FF2B5EF4-FFF2-40B4-BE49-F238E27FC236}">
                <a16:creationId xmlns:a16="http://schemas.microsoft.com/office/drawing/2014/main" id="{B47E8D36-BE57-D117-0F21-5DAA6B1ADE6B}"/>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12" name="Rounded Rectangle 13">
            <a:extLst>
              <a:ext uri="{FF2B5EF4-FFF2-40B4-BE49-F238E27FC236}">
                <a16:creationId xmlns:a16="http://schemas.microsoft.com/office/drawing/2014/main" id="{57B3C257-E7B3-98CF-244B-6481801D2073}"/>
              </a:ext>
            </a:extLst>
          </p:cNvPr>
          <p:cNvSpPr/>
          <p:nvPr/>
        </p:nvSpPr>
        <p:spPr>
          <a:xfrm>
            <a:off x="10091963" y="2998167"/>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13" name="Rounded Rectangle 13">
            <a:extLst>
              <a:ext uri="{FF2B5EF4-FFF2-40B4-BE49-F238E27FC236}">
                <a16:creationId xmlns:a16="http://schemas.microsoft.com/office/drawing/2014/main" id="{0C5829E9-9C70-712E-512C-40F52026A5AE}"/>
              </a:ext>
            </a:extLst>
          </p:cNvPr>
          <p:cNvSpPr/>
          <p:nvPr/>
        </p:nvSpPr>
        <p:spPr>
          <a:xfrm>
            <a:off x="10091963" y="406020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15" name="Rounded Rectangle 13">
            <a:extLst>
              <a:ext uri="{FF2B5EF4-FFF2-40B4-BE49-F238E27FC236}">
                <a16:creationId xmlns:a16="http://schemas.microsoft.com/office/drawing/2014/main" id="{16D42E11-9C6B-755A-BAA9-29938B65F4C4}"/>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Tree>
    <p:extLst>
      <p:ext uri="{BB962C8B-B14F-4D97-AF65-F5344CB8AC3E}">
        <p14:creationId xmlns:p14="http://schemas.microsoft.com/office/powerpoint/2010/main" val="1816421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F224EA41-7E64-D677-FE47-DFB24E67F43F}"/>
              </a:ext>
            </a:extLst>
          </p:cNvPr>
          <p:cNvGraphicFramePr>
            <a:graphicFrameLocks noGrp="1"/>
          </p:cNvGraphicFramePr>
          <p:nvPr>
            <p:extLst>
              <p:ext uri="{D42A27DB-BD31-4B8C-83A1-F6EECF244321}">
                <p14:modId xmlns:p14="http://schemas.microsoft.com/office/powerpoint/2010/main" val="3983645606"/>
              </p:ext>
            </p:extLst>
          </p:nvPr>
        </p:nvGraphicFramePr>
        <p:xfrm>
          <a:off x="4303201" y="796180"/>
          <a:ext cx="2276311" cy="301752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572004524"/>
                    </a:ext>
                  </a:extLst>
                </a:gridCol>
                <a:gridCol w="1133311">
                  <a:extLst>
                    <a:ext uri="{9D8B030D-6E8A-4147-A177-3AD203B41FA5}">
                      <a16:colId xmlns:a16="http://schemas.microsoft.com/office/drawing/2014/main" val="4293063220"/>
                    </a:ext>
                  </a:extLst>
                </a:gridCol>
              </a:tblGrid>
              <a:tr h="212897">
                <a:tc gridSpan="2">
                  <a:txBody>
                    <a:bodyPr/>
                    <a:lstStyle/>
                    <a:p>
                      <a:pPr lvl="0" algn="ctr">
                        <a:buNone/>
                      </a:pPr>
                      <a:r>
                        <a:rPr lang="en-US" sz="1200" b="1">
                          <a:solidFill>
                            <a:schemeClr val="bg1"/>
                          </a:solidFill>
                        </a:rPr>
                        <a:t>Sale Representative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tc hMerge="1">
                  <a:txBody>
                    <a:bodyPr/>
                    <a:lstStyle/>
                    <a:p>
                      <a:endParaRPr lang="en-US"/>
                    </a:p>
                  </a:txBody>
                  <a:tcPr marL="0" marR="0" marT="0" marB="0" horzOverflow="overflow"/>
                </a:tc>
                <a:extLst>
                  <a:ext uri="{0D108BD9-81ED-4DB2-BD59-A6C34878D82A}">
                    <a16:rowId xmlns:a16="http://schemas.microsoft.com/office/drawing/2014/main" val="277798020"/>
                  </a:ext>
                </a:extLst>
              </a:tr>
              <a:tr h="212897">
                <a:tc>
                  <a:txBody>
                    <a:bodyPr/>
                    <a:lstStyle/>
                    <a:p>
                      <a:pPr marL="0" algn="ctr" defTabSz="914400" rtl="0" eaLnBrk="1" latinLnBrk="0" hangingPunct="1"/>
                      <a:r>
                        <a:rPr lang="en-US" sz="1200" b="1" kern="1200">
                          <a:solidFill>
                            <a:schemeClr val="bg1"/>
                          </a:solidFill>
                        </a:rPr>
                        <a:t>High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tc>
                  <a:txBody>
                    <a:bodyPr/>
                    <a:lstStyle/>
                    <a:p>
                      <a:pPr marL="0" algn="ctr" defTabSz="914400" rtl="0" eaLnBrk="1" latinLnBrk="0" hangingPunct="1"/>
                      <a:r>
                        <a:rPr lang="en-US" sz="1200" b="1" kern="1200">
                          <a:solidFill>
                            <a:schemeClr val="bg1"/>
                          </a:solidFill>
                        </a:rPr>
                        <a:t>Low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extLst>
                  <a:ext uri="{0D108BD9-81ED-4DB2-BD59-A6C34878D82A}">
                    <a16:rowId xmlns:a16="http://schemas.microsoft.com/office/drawing/2014/main" val="3246864808"/>
                  </a:ext>
                </a:extLst>
              </a:tr>
              <a:tr h="212897">
                <a:tc>
                  <a:txBody>
                    <a:bodyPr/>
                    <a:lstStyle/>
                    <a:p>
                      <a:pPr lvl="0" algn="ctr">
                        <a:buNone/>
                      </a:pP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41483087"/>
                  </a:ext>
                </a:extLst>
              </a:tr>
              <a:tr h="212897">
                <a:tc>
                  <a:txBody>
                    <a:bodyPr/>
                    <a:lstStyle/>
                    <a:p>
                      <a:pPr algn="ctr"/>
                      <a:r>
                        <a:rPr lang="en-US" sz="1200"/>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611436000"/>
                  </a:ext>
                </a:extLst>
              </a:tr>
              <a:tr h="212897">
                <a:tc>
                  <a:txBody>
                    <a:bodyPr/>
                    <a:lstStyle/>
                    <a:p>
                      <a:pPr lvl="0" algn="ct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38767317"/>
                  </a:ext>
                </a:extLst>
              </a:tr>
              <a:tr h="212897">
                <a:tc>
                  <a:txBody>
                    <a:bodyPr/>
                    <a:lstStyle/>
                    <a:p>
                      <a:pPr algn="ct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54925035"/>
                  </a:ext>
                </a:extLst>
              </a:tr>
              <a:tr h="212897">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93171139"/>
                  </a:ext>
                </a:extLst>
              </a:tr>
              <a:tr h="212897">
                <a:tc>
                  <a:txBody>
                    <a:bodyPr/>
                    <a:lstStyle/>
                    <a:p>
                      <a:pPr lvl="0" algn="ctr">
                        <a:buNone/>
                      </a:pP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080479091"/>
                  </a:ext>
                </a:extLst>
              </a:tr>
              <a:tr h="212897">
                <a:tc>
                  <a:txBody>
                    <a:bodyPr/>
                    <a:lstStyle/>
                    <a:p>
                      <a:pPr lvl="0" algn="ctr">
                        <a:buNone/>
                      </a:pPr>
                      <a:r>
                        <a:rPr lang="en-US" sz="1200"/>
                        <a:t>3,140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2,728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88967243"/>
                  </a:ext>
                </a:extLst>
              </a:tr>
              <a:tr h="212897">
                <a:tc>
                  <a:txBody>
                    <a:bodyPr/>
                    <a:lstStyle/>
                    <a:p>
                      <a:pPr lvl="0" algn="ctr">
                        <a:buNone/>
                      </a:pPr>
                      <a:r>
                        <a:rPr lang="en-US" sz="1200"/>
                        <a:t>41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20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8365092"/>
                  </a:ext>
                </a:extLst>
              </a:tr>
              <a:tr h="237943">
                <a:tc>
                  <a:txBody>
                    <a:bodyPr/>
                    <a:lstStyle/>
                    <a:p>
                      <a:pPr lvl="0" algn="ctr">
                        <a:buNone/>
                      </a:pPr>
                      <a:r>
                        <a:rPr lang="en-US" sz="1200"/>
                        <a:t>20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9</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08802326"/>
                  </a:ext>
                </a:extLst>
              </a:tr>
            </a:tbl>
          </a:graphicData>
        </a:graphic>
      </p:graphicFrame>
      <p:graphicFrame>
        <p:nvGraphicFramePr>
          <p:cNvPr id="21" name="Table 20">
            <a:extLst>
              <a:ext uri="{FF2B5EF4-FFF2-40B4-BE49-F238E27FC236}">
                <a16:creationId xmlns:a16="http://schemas.microsoft.com/office/drawing/2014/main" id="{D66236F5-36B1-0CD2-FE7D-08D611A4943B}"/>
              </a:ext>
            </a:extLst>
          </p:cNvPr>
          <p:cNvGraphicFramePr>
            <a:graphicFrameLocks noGrp="1"/>
          </p:cNvGraphicFramePr>
          <p:nvPr>
            <p:extLst>
              <p:ext uri="{D42A27DB-BD31-4B8C-83A1-F6EECF244321}">
                <p14:modId xmlns:p14="http://schemas.microsoft.com/office/powerpoint/2010/main" val="3577681226"/>
              </p:ext>
            </p:extLst>
          </p:nvPr>
        </p:nvGraphicFramePr>
        <p:xfrm>
          <a:off x="386366" y="796180"/>
          <a:ext cx="3724399" cy="3017525"/>
        </p:xfrm>
        <a:graphic>
          <a:graphicData uri="http://schemas.openxmlformats.org/drawingml/2006/table">
            <a:tbl>
              <a:tblPr firstRow="1" bandRow="1">
                <a:tableStyleId>{5940675A-B579-460E-94D1-54222C63F5DA}</a:tableStyleId>
              </a:tblPr>
              <a:tblGrid>
                <a:gridCol w="1355186">
                  <a:extLst>
                    <a:ext uri="{9D8B030D-6E8A-4147-A177-3AD203B41FA5}">
                      <a16:colId xmlns:a16="http://schemas.microsoft.com/office/drawing/2014/main" val="1644934362"/>
                    </a:ext>
                  </a:extLst>
                </a:gridCol>
                <a:gridCol w="2369213">
                  <a:extLst>
                    <a:ext uri="{9D8B030D-6E8A-4147-A177-3AD203B41FA5}">
                      <a16:colId xmlns:a16="http://schemas.microsoft.com/office/drawing/2014/main" val="2390113952"/>
                    </a:ext>
                  </a:extLst>
                </a:gridCol>
              </a:tblGrid>
              <a:tr h="471488">
                <a:tc>
                  <a:txBody>
                    <a:bodyPr/>
                    <a:lstStyle/>
                    <a:p>
                      <a:r>
                        <a:rPr lang="en-SG" sz="1200" b="1">
                          <a:solidFill>
                            <a:schemeClr val="bg1"/>
                          </a:solidFill>
                        </a:rPr>
                        <a:t>Types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r>
                        <a:rPr lang="en-SG" sz="1200" b="1">
                          <a:solidFill>
                            <a:schemeClr val="bg1"/>
                          </a:solidFill>
                        </a:rPr>
                        <a:t>Variable</a:t>
                      </a:r>
                    </a:p>
                    <a:p>
                      <a:pPr lvl="0">
                        <a:buNone/>
                      </a:pPr>
                      <a:endParaRPr lang="en-SG" sz="1200" b="1">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003671087"/>
                  </a:ext>
                </a:extLst>
              </a:tr>
              <a:tr h="282893">
                <a:tc rowSpan="6">
                  <a:txBody>
                    <a:bodyPr/>
                    <a:lstStyle/>
                    <a:p>
                      <a:r>
                        <a:rPr lang="en-SG" sz="1200" b="1">
                          <a:solidFill>
                            <a:schemeClr val="tx1"/>
                          </a:solidFill>
                        </a:rPr>
                        <a:t>Experience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a:solidFill>
                            <a:schemeClr val="tx1"/>
                          </a:solidFill>
                        </a:rPr>
                        <a:t>Years at Company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76634907"/>
                  </a:ext>
                </a:extLst>
              </a:tr>
              <a:tr h="282893">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in Current Role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03603487"/>
                  </a:ext>
                </a:extLst>
              </a:tr>
              <a:tr h="282893">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Since Last Promotion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1372151"/>
                  </a:ext>
                </a:extLst>
              </a:tr>
              <a:tr h="282893">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with Current Manager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012160726"/>
                  </a:ext>
                </a:extLst>
              </a:tr>
              <a:tr h="282893">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Number of companies worked</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545018238"/>
                  </a:ext>
                </a:extLst>
              </a:tr>
              <a:tr h="282893">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b="0" u="none" strike="noStrike" noProof="0">
                          <a:solidFill>
                            <a:schemeClr val="tx1"/>
                          </a:solidFill>
                        </a:rPr>
                        <a:t>Total Working Years</a:t>
                      </a:r>
                      <a:endParaRPr lang="en-SG" sz="1200" b="0" u="none" strike="noStrike"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106290075"/>
                  </a:ext>
                </a:extLst>
              </a:tr>
              <a:tr h="282893">
                <a:tc>
                  <a:txBody>
                    <a:bodyPr/>
                    <a:lstStyle/>
                    <a:p>
                      <a:pPr lvl="0">
                        <a:buNone/>
                      </a:pPr>
                      <a:r>
                        <a:rPr lang="en-SG" sz="1200" b="1" u="none" strike="noStrike" noProof="0">
                          <a:solidFill>
                            <a:schemeClr val="tx1"/>
                          </a:solidFill>
                        </a:rPr>
                        <a:t>Compensation</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SG" sz="1200" b="0" u="none" strike="noStrike" noProof="0">
                          <a:solidFill>
                            <a:schemeClr val="tx1"/>
                          </a:solidFill>
                        </a:rPr>
                        <a:t>Monthly income</a:t>
                      </a:r>
                      <a:endParaRPr lang="en-US" sz="1200" b="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544809724"/>
                  </a:ext>
                </a:extLst>
              </a:tr>
              <a:tr h="282893">
                <a:tc>
                  <a:txBody>
                    <a:bodyPr/>
                    <a:lstStyle/>
                    <a:p>
                      <a:pPr lvl="0">
                        <a:buNone/>
                      </a:pPr>
                      <a:r>
                        <a:rPr lang="en-SG" sz="1200" b="1" u="none" strike="noStrike" noProof="0">
                          <a:solidFill>
                            <a:schemeClr val="tx1"/>
                          </a:solidFill>
                        </a:rPr>
                        <a:t>Profile</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SG" sz="1200" b="0" u="none" strike="noStrike" noProof="0">
                          <a:solidFill>
                            <a:schemeClr val="tx1"/>
                          </a:solidFill>
                        </a:rPr>
                        <a:t>Age</a:t>
                      </a:r>
                      <a:endParaRPr lang="en-US" sz="1200" b="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769237751"/>
                  </a:ext>
                </a:extLst>
              </a:tr>
              <a:tr h="282893">
                <a:tc>
                  <a:txBody>
                    <a:bodyPr/>
                    <a:lstStyle/>
                    <a:p>
                      <a:pPr lvl="0">
                        <a:buNone/>
                      </a:pPr>
                      <a:r>
                        <a:rPr lang="en-SG" sz="1200" b="1" u="none" strike="noStrike" noProof="0">
                          <a:solidFill>
                            <a:schemeClr val="tx1"/>
                          </a:solidFill>
                        </a:rPr>
                        <a:t>Other Factors</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SG" sz="1200" b="0" i="0" u="none" strike="noStrike" noProof="0">
                          <a:solidFill>
                            <a:schemeClr val="tx1"/>
                          </a:solidFill>
                          <a:latin typeface="Aptos"/>
                        </a:rPr>
                        <a:t>Distance from Home</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31260478"/>
                  </a:ext>
                </a:extLst>
              </a:tr>
            </a:tbl>
          </a:graphicData>
        </a:graphic>
      </p:graphicFrame>
      <p:graphicFrame>
        <p:nvGraphicFramePr>
          <p:cNvPr id="23" name="Table 22">
            <a:extLst>
              <a:ext uri="{FF2B5EF4-FFF2-40B4-BE49-F238E27FC236}">
                <a16:creationId xmlns:a16="http://schemas.microsoft.com/office/drawing/2014/main" id="{FC157553-0F99-05E2-67CD-918DF56E728B}"/>
              </a:ext>
            </a:extLst>
          </p:cNvPr>
          <p:cNvGraphicFramePr>
            <a:graphicFrameLocks noGrp="1"/>
          </p:cNvGraphicFramePr>
          <p:nvPr>
            <p:extLst>
              <p:ext uri="{D42A27DB-BD31-4B8C-83A1-F6EECF244321}">
                <p14:modId xmlns:p14="http://schemas.microsoft.com/office/powerpoint/2010/main" val="2499358617"/>
              </p:ext>
            </p:extLst>
          </p:nvPr>
        </p:nvGraphicFramePr>
        <p:xfrm>
          <a:off x="6782384" y="796180"/>
          <a:ext cx="2276311" cy="301752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572004524"/>
                    </a:ext>
                  </a:extLst>
                </a:gridCol>
                <a:gridCol w="1133311">
                  <a:extLst>
                    <a:ext uri="{9D8B030D-6E8A-4147-A177-3AD203B41FA5}">
                      <a16:colId xmlns:a16="http://schemas.microsoft.com/office/drawing/2014/main" val="4293063220"/>
                    </a:ext>
                  </a:extLst>
                </a:gridCol>
              </a:tblGrid>
              <a:tr h="0">
                <a:tc gridSpan="2">
                  <a:txBody>
                    <a:bodyPr/>
                    <a:lstStyle/>
                    <a:p>
                      <a:pPr lvl="0" algn="ctr">
                        <a:buNone/>
                      </a:pPr>
                      <a:r>
                        <a:rPr lang="en-US" sz="1200" b="1">
                          <a:solidFill>
                            <a:schemeClr val="bg1"/>
                          </a:solidFill>
                        </a:rPr>
                        <a:t>Healthcare Representative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hMerge="1">
                  <a:txBody>
                    <a:bodyPr/>
                    <a:lstStyle/>
                    <a:p>
                      <a:endParaRPr lang="en-US"/>
                    </a:p>
                  </a:txBody>
                  <a:tcPr marL="0" marR="0" marT="0" marB="0" horzOverflow="overflow"/>
                </a:tc>
                <a:extLst>
                  <a:ext uri="{0D108BD9-81ED-4DB2-BD59-A6C34878D82A}">
                    <a16:rowId xmlns:a16="http://schemas.microsoft.com/office/drawing/2014/main" val="277798020"/>
                  </a:ext>
                </a:extLst>
              </a:tr>
              <a:tr h="0">
                <a:tc>
                  <a:txBody>
                    <a:bodyPr/>
                    <a:lstStyle/>
                    <a:p>
                      <a:pPr marL="0" algn="ctr" defTabSz="914400" rtl="0" eaLnBrk="1" latinLnBrk="0" hangingPunct="1"/>
                      <a:r>
                        <a:rPr lang="en-US" sz="1200" b="1" kern="1200">
                          <a:solidFill>
                            <a:schemeClr val="bg1"/>
                          </a:solidFill>
                        </a:rPr>
                        <a:t>High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pPr marL="0" algn="ctr" defTabSz="914400" rtl="0" eaLnBrk="1" latinLnBrk="0" hangingPunct="1"/>
                      <a:r>
                        <a:rPr lang="en-US" sz="1200" b="1" kern="1200">
                          <a:solidFill>
                            <a:schemeClr val="bg1"/>
                          </a:solidFill>
                        </a:rPr>
                        <a:t>Low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extLst>
                  <a:ext uri="{0D108BD9-81ED-4DB2-BD59-A6C34878D82A}">
                    <a16:rowId xmlns:a16="http://schemas.microsoft.com/office/drawing/2014/main" val="3246864808"/>
                  </a:ext>
                </a:extLst>
              </a:tr>
              <a:tr h="0">
                <a:tc>
                  <a:txBody>
                    <a:bodyPr/>
                    <a:lstStyle/>
                    <a:p>
                      <a:pPr lvl="0" algn="ctr">
                        <a:buNone/>
                      </a:pPr>
                      <a:r>
                        <a:rPr lang="en-US" sz="1200"/>
                        <a:t>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10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41483087"/>
                  </a:ext>
                </a:extLst>
              </a:tr>
              <a:tr h="0">
                <a:tc>
                  <a:txBody>
                    <a:bodyPr/>
                    <a:lstStyle/>
                    <a:p>
                      <a:pPr algn="ctr"/>
                      <a:r>
                        <a:rPr lang="en-US" sz="1200"/>
                        <a:t>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1200"/>
                        <a:t>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11436000"/>
                  </a:ext>
                </a:extLst>
              </a:tr>
              <a:tr h="0">
                <a:tc>
                  <a:txBody>
                    <a:bodyPr/>
                    <a:lstStyle/>
                    <a:p>
                      <a:pPr lvl="0" algn="ctr">
                        <a:buNone/>
                      </a:pPr>
                      <a:r>
                        <a:rPr lang="en-US" sz="1200"/>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38767317"/>
                  </a:ext>
                </a:extLst>
              </a:tr>
              <a:tr h="0">
                <a:tc>
                  <a:txBody>
                    <a:bodyPr/>
                    <a:lstStyle/>
                    <a:p>
                      <a:pPr algn="ctr"/>
                      <a:r>
                        <a:rPr lang="en-US" sz="1200"/>
                        <a:t>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5</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925035"/>
                  </a:ext>
                </a:extLst>
              </a:tr>
              <a:tr h="0">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3171139"/>
                  </a:ext>
                </a:extLst>
              </a:tr>
              <a:tr h="0">
                <a:tc>
                  <a:txBody>
                    <a:bodyPr/>
                    <a:lstStyle/>
                    <a:p>
                      <a:pPr lvl="0" algn="ctr">
                        <a:buNone/>
                      </a:pPr>
                      <a:r>
                        <a:rPr lang="en-US" sz="1200"/>
                        <a:t>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10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0479091"/>
                  </a:ext>
                </a:extLst>
              </a:tr>
              <a:tr h="0">
                <a:tc>
                  <a:txBody>
                    <a:bodyPr/>
                    <a:lstStyle/>
                    <a:p>
                      <a:pPr lvl="0" algn="ctr">
                        <a:buNone/>
                      </a:pPr>
                      <a:r>
                        <a:rPr lang="en-US" sz="1200"/>
                        <a:t>4,244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7,978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88967243"/>
                  </a:ext>
                </a:extLst>
              </a:tr>
              <a:tr h="0">
                <a:tc>
                  <a:txBody>
                    <a:bodyPr/>
                    <a:lstStyle/>
                    <a:p>
                      <a:pPr lvl="0" algn="ctr">
                        <a:buNone/>
                      </a:pPr>
                      <a:r>
                        <a:rPr lang="en-US" sz="1200"/>
                        <a:t>40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44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8365092"/>
                  </a:ext>
                </a:extLst>
              </a:tr>
              <a:tr h="0">
                <a:tc>
                  <a:txBody>
                    <a:bodyPr/>
                    <a:lstStyle/>
                    <a:p>
                      <a:pPr lvl="0" algn="ct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15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08802326"/>
                  </a:ext>
                </a:extLst>
              </a:tr>
            </a:tbl>
          </a:graphicData>
        </a:graphic>
      </p:graphicFrame>
      <p:graphicFrame>
        <p:nvGraphicFramePr>
          <p:cNvPr id="28" name="Table 27">
            <a:extLst>
              <a:ext uri="{FF2B5EF4-FFF2-40B4-BE49-F238E27FC236}">
                <a16:creationId xmlns:a16="http://schemas.microsoft.com/office/drawing/2014/main" id="{65230C0C-5064-BB20-2B2D-06751A3A38E2}"/>
              </a:ext>
            </a:extLst>
          </p:cNvPr>
          <p:cNvGraphicFramePr>
            <a:graphicFrameLocks noGrp="1"/>
          </p:cNvGraphicFramePr>
          <p:nvPr>
            <p:extLst>
              <p:ext uri="{D42A27DB-BD31-4B8C-83A1-F6EECF244321}">
                <p14:modId xmlns:p14="http://schemas.microsoft.com/office/powerpoint/2010/main" val="634121606"/>
              </p:ext>
            </p:extLst>
          </p:nvPr>
        </p:nvGraphicFramePr>
        <p:xfrm>
          <a:off x="386366" y="3926348"/>
          <a:ext cx="8672329" cy="2465831"/>
        </p:xfrm>
        <a:graphic>
          <a:graphicData uri="http://schemas.openxmlformats.org/drawingml/2006/table">
            <a:tbl>
              <a:tblPr bandRow="1">
                <a:tableStyleId>{5C22544A-7EE6-4342-B048-85BDC9FD1C3A}</a:tableStyleId>
              </a:tblPr>
              <a:tblGrid>
                <a:gridCol w="1075991">
                  <a:extLst>
                    <a:ext uri="{9D8B030D-6E8A-4147-A177-3AD203B41FA5}">
                      <a16:colId xmlns:a16="http://schemas.microsoft.com/office/drawing/2014/main" val="8363395"/>
                    </a:ext>
                  </a:extLst>
                </a:gridCol>
                <a:gridCol w="3966160">
                  <a:extLst>
                    <a:ext uri="{9D8B030D-6E8A-4147-A177-3AD203B41FA5}">
                      <a16:colId xmlns:a16="http://schemas.microsoft.com/office/drawing/2014/main" val="3150943455"/>
                    </a:ext>
                  </a:extLst>
                </a:gridCol>
                <a:gridCol w="3630178">
                  <a:extLst>
                    <a:ext uri="{9D8B030D-6E8A-4147-A177-3AD203B41FA5}">
                      <a16:colId xmlns:a16="http://schemas.microsoft.com/office/drawing/2014/main" val="4133518460"/>
                    </a:ext>
                  </a:extLst>
                </a:gridCol>
              </a:tblGrid>
              <a:tr h="206683">
                <a:tc gridSpan="2">
                  <a:txBody>
                    <a:bodyPr/>
                    <a:lstStyle/>
                    <a:p>
                      <a:pPr lvl="0" algn="l">
                        <a:buNone/>
                      </a:pPr>
                      <a:r>
                        <a:rPr lang="en-SG" sz="1400" b="1">
                          <a:solidFill>
                            <a:srgbClr val="FFFFFF"/>
                          </a:solidFill>
                          <a:effectLst/>
                          <a:highlight>
                            <a:srgbClr val="000000"/>
                          </a:highlight>
                          <a:latin typeface="Aptos"/>
                        </a:rPr>
                        <a:t>Observations</a:t>
                      </a:r>
                      <a:endParaRPr lang="en-US" sz="1400"/>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marL="54102" marR="54102" marT="27051" marB="2705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00"/>
                    </a:solidFill>
                  </a:tcPr>
                </a:tc>
                <a:tc>
                  <a:txBody>
                    <a:bodyPr/>
                    <a:lstStyle/>
                    <a:p>
                      <a:pPr lvl="0">
                        <a:buNone/>
                      </a:pPr>
                      <a:r>
                        <a:rPr lang="en-SG" sz="1400" b="1">
                          <a:solidFill>
                            <a:srgbClr val="FFFFFF"/>
                          </a:solidFill>
                          <a:effectLst/>
                          <a:highlight>
                            <a:srgbClr val="000000"/>
                          </a:highlight>
                          <a:latin typeface="Aptos"/>
                        </a:rPr>
                        <a:t>HR Strategy</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983029924"/>
                  </a:ext>
                </a:extLst>
              </a:tr>
              <a:tr h="374614">
                <a:tc>
                  <a:txBody>
                    <a:bodyPr/>
                    <a:lstStyle/>
                    <a:p>
                      <a:pPr rtl="0" fontAlgn="base"/>
                      <a:r>
                        <a:rPr lang="en-SG" sz="1400" b="1">
                          <a:effectLst/>
                          <a:latin typeface="Aptos"/>
                        </a:rPr>
                        <a:t>Experience</a:t>
                      </a:r>
                      <a:endParaRPr lang="en-SG" sz="14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US" sz="1400">
                          <a:effectLst/>
                          <a:latin typeface="Aptos"/>
                        </a:rPr>
                        <a:t>As opposed to department level trend, sale representative with lower experience are lower performer. </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400">
                          <a:effectLst/>
                          <a:latin typeface="Aptos"/>
                        </a:rPr>
                        <a:t>Possible more training and development targeted at junior sales representative. </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975099"/>
                  </a:ext>
                </a:extLst>
              </a:tr>
              <a:tr h="374614">
                <a:tc>
                  <a:txBody>
                    <a:bodyPr/>
                    <a:lstStyle/>
                    <a:p>
                      <a:pPr rtl="0" fontAlgn="base"/>
                      <a:r>
                        <a:rPr lang="en-SG" sz="1400" b="1">
                          <a:effectLst/>
                          <a:latin typeface="Aptos"/>
                        </a:rPr>
                        <a:t>Compensation</a:t>
                      </a:r>
                      <a:endParaRPr lang="en-SG" sz="14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SG" sz="1400" b="0">
                          <a:effectLst/>
                          <a:latin typeface="Aptos"/>
                        </a:rPr>
                        <a:t>Higher monthly income does not translate directly to higher performance.</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SG" sz="1400" b="0">
                          <a:effectLst/>
                          <a:latin typeface="Aptos"/>
                        </a:rPr>
                        <a:t>Review income and performance interaction.</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607663"/>
                  </a:ext>
                </a:extLst>
              </a:tr>
              <a:tr h="542543">
                <a:tc>
                  <a:txBody>
                    <a:bodyPr/>
                    <a:lstStyle/>
                    <a:p>
                      <a:pPr rtl="0" fontAlgn="base"/>
                      <a:r>
                        <a:rPr lang="en-SG" sz="1400" b="1">
                          <a:effectLst/>
                          <a:latin typeface="Aptos"/>
                        </a:rPr>
                        <a:t>Profile</a:t>
                      </a:r>
                      <a:endParaRPr lang="en-SG" sz="14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400" b="0" i="0" u="none" strike="noStrike" noProof="0">
                          <a:solidFill>
                            <a:srgbClr val="000000"/>
                          </a:solidFill>
                          <a:effectLst/>
                        </a:rPr>
                        <a:t>As opposed to department level trend, younger sale representative are lower performer. </a:t>
                      </a:r>
                      <a:endParaRPr lang="en-US"/>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400" b="0" i="0" u="none" strike="noStrike" noProof="0">
                          <a:solidFill>
                            <a:srgbClr val="000000"/>
                          </a:solidFill>
                          <a:effectLst/>
                        </a:rPr>
                        <a:t>Possible more training and development targeted at junior sales representative. </a:t>
                      </a:r>
                      <a:endParaRPr lang="en-SG" sz="1400">
                        <a:effectLst/>
                        <a:latin typeface="Aptos"/>
                      </a:endParaRP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4170980"/>
                  </a:ext>
                </a:extLst>
              </a:tr>
              <a:tr h="374614">
                <a:tc>
                  <a:txBody>
                    <a:bodyPr/>
                    <a:lstStyle/>
                    <a:p>
                      <a:pPr rtl="0" fontAlgn="base"/>
                      <a:r>
                        <a:rPr lang="en-SG" sz="1400" b="1">
                          <a:effectLst/>
                          <a:latin typeface="Aptos"/>
                        </a:rPr>
                        <a:t>Other Factors</a:t>
                      </a:r>
                      <a:endParaRPr lang="en-SG" sz="14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rtl="0" fontAlgn="base"/>
                      <a:r>
                        <a:rPr lang="en-SG" sz="1400">
                          <a:effectLst/>
                          <a:latin typeface="Aptos"/>
                        </a:rPr>
                        <a:t>Sales representative performance are not affected by living far from office</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lvl="0">
                        <a:buNone/>
                      </a:pPr>
                      <a:r>
                        <a:rPr lang="en-SG" sz="1400">
                          <a:effectLst/>
                          <a:latin typeface="Aptos"/>
                        </a:rPr>
                        <a:t>Maintain flexible work arrangement for sales representatives. </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919075627"/>
                  </a:ext>
                </a:extLst>
              </a:tr>
            </a:tbl>
          </a:graphicData>
        </a:graphic>
      </p:graphicFrame>
      <p:sp>
        <p:nvSpPr>
          <p:cNvPr id="7" name="Title 1">
            <a:extLst>
              <a:ext uri="{FF2B5EF4-FFF2-40B4-BE49-F238E27FC236}">
                <a16:creationId xmlns:a16="http://schemas.microsoft.com/office/drawing/2014/main" id="{DBE9F2F6-BF9D-9C97-D5C6-D6A693C6A4A4}"/>
              </a:ext>
            </a:extLst>
          </p:cNvPr>
          <p:cNvSpPr txBox="1">
            <a:spLocks/>
          </p:cNvSpPr>
          <p:nvPr/>
        </p:nvSpPr>
        <p:spPr>
          <a:xfrm>
            <a:off x="420822" y="4518"/>
            <a:ext cx="10548257" cy="803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By Job Roles - Key Findings</a:t>
            </a:r>
          </a:p>
        </p:txBody>
      </p:sp>
      <p:sp>
        <p:nvSpPr>
          <p:cNvPr id="2" name="Arrow: Down 1">
            <a:extLst>
              <a:ext uri="{FF2B5EF4-FFF2-40B4-BE49-F238E27FC236}">
                <a16:creationId xmlns:a16="http://schemas.microsoft.com/office/drawing/2014/main" id="{4DD56322-29D6-FC0F-C662-CDB8213B4C44}"/>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ounded Rectangle 13">
            <a:extLst>
              <a:ext uri="{FF2B5EF4-FFF2-40B4-BE49-F238E27FC236}">
                <a16:creationId xmlns:a16="http://schemas.microsoft.com/office/drawing/2014/main" id="{260B6E08-4842-E78C-B3E8-193557C3A155}"/>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5" name="Rounded Rectangle 13">
            <a:extLst>
              <a:ext uri="{FF2B5EF4-FFF2-40B4-BE49-F238E27FC236}">
                <a16:creationId xmlns:a16="http://schemas.microsoft.com/office/drawing/2014/main" id="{406A1F4F-B571-2F24-B76D-5C1AC09F4767}"/>
              </a:ext>
            </a:extLst>
          </p:cNvPr>
          <p:cNvSpPr/>
          <p:nvPr/>
        </p:nvSpPr>
        <p:spPr>
          <a:xfrm>
            <a:off x="10091963" y="2998167"/>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6" name="Rounded Rectangle 13">
            <a:extLst>
              <a:ext uri="{FF2B5EF4-FFF2-40B4-BE49-F238E27FC236}">
                <a16:creationId xmlns:a16="http://schemas.microsoft.com/office/drawing/2014/main" id="{3431FAA9-86B8-2A08-7E71-0EADAF814C7D}"/>
              </a:ext>
            </a:extLst>
          </p:cNvPr>
          <p:cNvSpPr/>
          <p:nvPr/>
        </p:nvSpPr>
        <p:spPr>
          <a:xfrm>
            <a:off x="10091963" y="406020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8" name="Rounded Rectangle 13">
            <a:extLst>
              <a:ext uri="{FF2B5EF4-FFF2-40B4-BE49-F238E27FC236}">
                <a16:creationId xmlns:a16="http://schemas.microsoft.com/office/drawing/2014/main" id="{0EC83203-F96E-38F3-4F00-1E77B0744119}"/>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Tree>
    <p:extLst>
      <p:ext uri="{BB962C8B-B14F-4D97-AF65-F5344CB8AC3E}">
        <p14:creationId xmlns:p14="http://schemas.microsoft.com/office/powerpoint/2010/main" val="2020655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FCCD-8DB2-F364-777A-282C64FFDD4C}"/>
              </a:ext>
            </a:extLst>
          </p:cNvPr>
          <p:cNvSpPr>
            <a:spLocks noGrp="1"/>
          </p:cNvSpPr>
          <p:nvPr>
            <p:ph type="title"/>
          </p:nvPr>
        </p:nvSpPr>
        <p:spPr>
          <a:xfrm>
            <a:off x="356428" y="5287"/>
            <a:ext cx="10548257" cy="803050"/>
          </a:xfrm>
        </p:spPr>
        <p:txBody>
          <a:bodyPr>
            <a:normAutofit/>
          </a:bodyPr>
          <a:lstStyle/>
          <a:p>
            <a:r>
              <a:rPr lang="en-US" sz="3200"/>
              <a:t>By Gender - Key Findings – R&amp;D Research Scientist</a:t>
            </a:r>
          </a:p>
        </p:txBody>
      </p:sp>
      <p:graphicFrame>
        <p:nvGraphicFramePr>
          <p:cNvPr id="21" name="Table 20">
            <a:extLst>
              <a:ext uri="{FF2B5EF4-FFF2-40B4-BE49-F238E27FC236}">
                <a16:creationId xmlns:a16="http://schemas.microsoft.com/office/drawing/2014/main" id="{AE667E4D-3B8B-38EB-8475-975C30B1106D}"/>
              </a:ext>
            </a:extLst>
          </p:cNvPr>
          <p:cNvGraphicFramePr>
            <a:graphicFrameLocks noGrp="1"/>
          </p:cNvGraphicFramePr>
          <p:nvPr>
            <p:extLst>
              <p:ext uri="{D42A27DB-BD31-4B8C-83A1-F6EECF244321}">
                <p14:modId xmlns:p14="http://schemas.microsoft.com/office/powerpoint/2010/main" val="1081299380"/>
              </p:ext>
            </p:extLst>
          </p:nvPr>
        </p:nvGraphicFramePr>
        <p:xfrm>
          <a:off x="4303201" y="767605"/>
          <a:ext cx="2276311" cy="301752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572004524"/>
                    </a:ext>
                  </a:extLst>
                </a:gridCol>
                <a:gridCol w="1133311">
                  <a:extLst>
                    <a:ext uri="{9D8B030D-6E8A-4147-A177-3AD203B41FA5}">
                      <a16:colId xmlns:a16="http://schemas.microsoft.com/office/drawing/2014/main" val="4293063220"/>
                    </a:ext>
                  </a:extLst>
                </a:gridCol>
              </a:tblGrid>
              <a:tr h="212897">
                <a:tc gridSpan="2">
                  <a:txBody>
                    <a:bodyPr/>
                    <a:lstStyle/>
                    <a:p>
                      <a:pPr lvl="0" algn="ctr">
                        <a:buNone/>
                      </a:pPr>
                      <a:r>
                        <a:rPr lang="en-US" sz="1200" b="1">
                          <a:solidFill>
                            <a:schemeClr val="bg1"/>
                          </a:solidFill>
                        </a:rPr>
                        <a:t>Female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0000"/>
                    </a:solidFill>
                  </a:tcPr>
                </a:tc>
                <a:tc hMerge="1">
                  <a:txBody>
                    <a:bodyPr/>
                    <a:lstStyle/>
                    <a:p>
                      <a:endParaRPr lang="en-US"/>
                    </a:p>
                  </a:txBody>
                  <a:tcPr marL="0" marR="0" marT="0" marB="0" horzOverflow="overflow"/>
                </a:tc>
                <a:extLst>
                  <a:ext uri="{0D108BD9-81ED-4DB2-BD59-A6C34878D82A}">
                    <a16:rowId xmlns:a16="http://schemas.microsoft.com/office/drawing/2014/main" val="277798020"/>
                  </a:ext>
                </a:extLst>
              </a:tr>
              <a:tr h="212897">
                <a:tc>
                  <a:txBody>
                    <a:bodyPr/>
                    <a:lstStyle/>
                    <a:p>
                      <a:pPr marL="0" algn="ctr" defTabSz="914400" rtl="0" eaLnBrk="1" latinLnBrk="0" hangingPunct="1"/>
                      <a:r>
                        <a:rPr lang="en-US" sz="1200" b="1" kern="1200">
                          <a:solidFill>
                            <a:schemeClr val="bg1"/>
                          </a:solidFill>
                        </a:rPr>
                        <a:t>High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0000"/>
                    </a:solidFill>
                  </a:tcPr>
                </a:tc>
                <a:tc>
                  <a:txBody>
                    <a:bodyPr/>
                    <a:lstStyle/>
                    <a:p>
                      <a:pPr marL="0" algn="ctr" defTabSz="914400" rtl="0" eaLnBrk="1" latinLnBrk="0" hangingPunct="1"/>
                      <a:r>
                        <a:rPr lang="en-US" sz="1200" b="1" kern="1200">
                          <a:solidFill>
                            <a:schemeClr val="bg1"/>
                          </a:solidFill>
                        </a:rPr>
                        <a:t>Low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0000"/>
                    </a:solidFill>
                  </a:tcPr>
                </a:tc>
                <a:extLst>
                  <a:ext uri="{0D108BD9-81ED-4DB2-BD59-A6C34878D82A}">
                    <a16:rowId xmlns:a16="http://schemas.microsoft.com/office/drawing/2014/main" val="3246864808"/>
                  </a:ext>
                </a:extLst>
              </a:tr>
              <a:tr h="212897">
                <a:tc>
                  <a:txBody>
                    <a:bodyPr/>
                    <a:lstStyle/>
                    <a:p>
                      <a:pPr lvl="0" algn="ctr">
                        <a:buNone/>
                      </a:pPr>
                      <a:r>
                        <a:rPr lang="en-US" sz="1200"/>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41483087"/>
                  </a:ext>
                </a:extLst>
              </a:tr>
              <a:tr h="212897">
                <a:tc>
                  <a:txBody>
                    <a:bodyPr/>
                    <a:lstStyle/>
                    <a:p>
                      <a:pPr algn="ct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11436000"/>
                  </a:ext>
                </a:extLst>
              </a:tr>
              <a:tr h="212897">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38767317"/>
                  </a:ext>
                </a:extLst>
              </a:tr>
              <a:tr h="212897">
                <a:tc>
                  <a:txBody>
                    <a:bodyPr/>
                    <a:lstStyle/>
                    <a:p>
                      <a:pPr algn="ct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925035"/>
                  </a:ext>
                </a:extLst>
              </a:tr>
              <a:tr h="212897">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3171139"/>
                  </a:ext>
                </a:extLst>
              </a:tr>
              <a:tr h="212897">
                <a:tc>
                  <a:txBody>
                    <a:bodyPr/>
                    <a:lstStyle/>
                    <a:p>
                      <a:pPr lvl="0" algn="ctr">
                        <a:buNone/>
                      </a:pPr>
                      <a:r>
                        <a:rPr lang="en-US" sz="1200"/>
                        <a:t>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0479091"/>
                  </a:ext>
                </a:extLst>
              </a:tr>
              <a:tr h="212897">
                <a:tc>
                  <a:txBody>
                    <a:bodyPr/>
                    <a:lstStyle/>
                    <a:p>
                      <a:pPr lvl="0" algn="ctr">
                        <a:buNone/>
                      </a:pPr>
                      <a:r>
                        <a:rPr lang="en-US" sz="1200"/>
                        <a:t>3,591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3,445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88967243"/>
                  </a:ext>
                </a:extLst>
              </a:tr>
              <a:tr h="212897">
                <a:tc>
                  <a:txBody>
                    <a:bodyPr/>
                    <a:lstStyle/>
                    <a:p>
                      <a:pPr lvl="0" algn="ctr">
                        <a:buNone/>
                      </a:pPr>
                      <a:r>
                        <a:rPr lang="en-US" sz="1200"/>
                        <a:t>28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27</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8365092"/>
                  </a:ext>
                </a:extLst>
              </a:tr>
              <a:tr h="237943">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08802326"/>
                  </a:ext>
                </a:extLst>
              </a:tr>
            </a:tbl>
          </a:graphicData>
        </a:graphic>
      </p:graphicFrame>
      <p:graphicFrame>
        <p:nvGraphicFramePr>
          <p:cNvPr id="23" name="Table 22">
            <a:extLst>
              <a:ext uri="{FF2B5EF4-FFF2-40B4-BE49-F238E27FC236}">
                <a16:creationId xmlns:a16="http://schemas.microsoft.com/office/drawing/2014/main" id="{2885B134-B7B8-5029-AB06-1AABA5D5BFAC}"/>
              </a:ext>
            </a:extLst>
          </p:cNvPr>
          <p:cNvGraphicFramePr>
            <a:graphicFrameLocks noGrp="1"/>
          </p:cNvGraphicFramePr>
          <p:nvPr>
            <p:extLst>
              <p:ext uri="{D42A27DB-BD31-4B8C-83A1-F6EECF244321}">
                <p14:modId xmlns:p14="http://schemas.microsoft.com/office/powerpoint/2010/main" val="2889574914"/>
              </p:ext>
            </p:extLst>
          </p:nvPr>
        </p:nvGraphicFramePr>
        <p:xfrm>
          <a:off x="386366" y="767605"/>
          <a:ext cx="3724399" cy="3007403"/>
        </p:xfrm>
        <a:graphic>
          <a:graphicData uri="http://schemas.openxmlformats.org/drawingml/2006/table">
            <a:tbl>
              <a:tblPr firstRow="1" bandRow="1">
                <a:tableStyleId>{5940675A-B579-460E-94D1-54222C63F5DA}</a:tableStyleId>
              </a:tblPr>
              <a:tblGrid>
                <a:gridCol w="1355186">
                  <a:extLst>
                    <a:ext uri="{9D8B030D-6E8A-4147-A177-3AD203B41FA5}">
                      <a16:colId xmlns:a16="http://schemas.microsoft.com/office/drawing/2014/main" val="1644934362"/>
                    </a:ext>
                  </a:extLst>
                </a:gridCol>
                <a:gridCol w="2369213">
                  <a:extLst>
                    <a:ext uri="{9D8B030D-6E8A-4147-A177-3AD203B41FA5}">
                      <a16:colId xmlns:a16="http://schemas.microsoft.com/office/drawing/2014/main" val="2390113952"/>
                    </a:ext>
                  </a:extLst>
                </a:gridCol>
              </a:tblGrid>
              <a:tr h="469907">
                <a:tc>
                  <a:txBody>
                    <a:bodyPr/>
                    <a:lstStyle/>
                    <a:p>
                      <a:r>
                        <a:rPr lang="en-SG" sz="1200" b="1">
                          <a:solidFill>
                            <a:schemeClr val="bg1"/>
                          </a:solidFill>
                        </a:rPr>
                        <a:t>Types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r>
                        <a:rPr lang="en-SG" sz="1200" b="1">
                          <a:solidFill>
                            <a:schemeClr val="bg1"/>
                          </a:solidFill>
                        </a:rPr>
                        <a:t>Variable</a:t>
                      </a:r>
                    </a:p>
                    <a:p>
                      <a:pPr lvl="0">
                        <a:buNone/>
                      </a:pPr>
                      <a:endParaRPr lang="en-SG" sz="1200" b="1">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003671087"/>
                  </a:ext>
                </a:extLst>
              </a:tr>
              <a:tr h="281944">
                <a:tc rowSpan="6">
                  <a:txBody>
                    <a:bodyPr/>
                    <a:lstStyle/>
                    <a:p>
                      <a:r>
                        <a:rPr lang="en-SG" sz="1200" b="1">
                          <a:solidFill>
                            <a:schemeClr val="tx1"/>
                          </a:solidFill>
                        </a:rPr>
                        <a:t>Experience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200">
                          <a:solidFill>
                            <a:schemeClr val="tx1"/>
                          </a:solidFill>
                        </a:rPr>
                        <a:t>Years at Company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76634907"/>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in Current Role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03603487"/>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Since Last Promotion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91372151"/>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Years with Current Manager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12160726"/>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u="none" strike="noStrike" noProof="0">
                          <a:solidFill>
                            <a:schemeClr val="tx1"/>
                          </a:solidFill>
                        </a:rPr>
                        <a:t>Number of companies worked</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545018238"/>
                  </a:ext>
                </a:extLst>
              </a:tr>
              <a:tr h="281944">
                <a:tc vMerge="1">
                  <a:txBody>
                    <a:bodyPr/>
                    <a:lstStyle/>
                    <a:p>
                      <a:endParaRPr lang="en-US"/>
                    </a:p>
                  </a:txBody>
                  <a:tcPr marL="0" marR="0" marT="0" marB="0" horzOverflow="overflow"/>
                </a:tc>
                <a:tc>
                  <a:txBody>
                    <a:bodyPr/>
                    <a:lstStyle/>
                    <a:p>
                      <a:pPr lvl="0" algn="l">
                        <a:lnSpc>
                          <a:spcPct val="100000"/>
                        </a:lnSpc>
                        <a:spcBef>
                          <a:spcPts val="0"/>
                        </a:spcBef>
                        <a:spcAft>
                          <a:spcPts val="0"/>
                        </a:spcAft>
                        <a:buNone/>
                      </a:pPr>
                      <a:r>
                        <a:rPr lang="en-US" sz="1200" b="0" u="none" strike="noStrike" noProof="0">
                          <a:solidFill>
                            <a:schemeClr val="tx1"/>
                          </a:solidFill>
                        </a:rPr>
                        <a:t>Total Working Years</a:t>
                      </a:r>
                      <a:endParaRPr lang="en-SG" sz="1200" b="0" u="none" strike="noStrike"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06290075"/>
                  </a:ext>
                </a:extLst>
              </a:tr>
              <a:tr h="281944">
                <a:tc>
                  <a:txBody>
                    <a:bodyPr/>
                    <a:lstStyle/>
                    <a:p>
                      <a:pPr lvl="0">
                        <a:buNone/>
                      </a:pPr>
                      <a:r>
                        <a:rPr lang="en-SG" sz="1200" b="1" u="none" strike="noStrike" noProof="0">
                          <a:solidFill>
                            <a:schemeClr val="tx1"/>
                          </a:solidFill>
                        </a:rPr>
                        <a:t>Compensation</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SG" sz="1200" b="0" u="none" strike="noStrike" noProof="0">
                          <a:solidFill>
                            <a:schemeClr val="tx1"/>
                          </a:solidFill>
                        </a:rPr>
                        <a:t>Monthly income</a:t>
                      </a:r>
                      <a:endParaRPr lang="en-US" sz="1200" b="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544809724"/>
                  </a:ext>
                </a:extLst>
              </a:tr>
              <a:tr h="281944">
                <a:tc>
                  <a:txBody>
                    <a:bodyPr/>
                    <a:lstStyle/>
                    <a:p>
                      <a:pPr lvl="0">
                        <a:buNone/>
                      </a:pPr>
                      <a:r>
                        <a:rPr lang="en-SG" sz="1200" b="1" u="none" strike="noStrike" noProof="0">
                          <a:solidFill>
                            <a:schemeClr val="tx1"/>
                          </a:solidFill>
                        </a:rPr>
                        <a:t>Profile</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SG" sz="1200" b="0" u="none" strike="noStrike" noProof="0">
                          <a:solidFill>
                            <a:schemeClr val="tx1"/>
                          </a:solidFill>
                        </a:rPr>
                        <a:t>Age</a:t>
                      </a:r>
                      <a:endParaRPr lang="en-US" sz="1200" b="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769237751"/>
                  </a:ext>
                </a:extLst>
              </a:tr>
              <a:tr h="281944">
                <a:tc>
                  <a:txBody>
                    <a:bodyPr/>
                    <a:lstStyle/>
                    <a:p>
                      <a:pPr lvl="0">
                        <a:buNone/>
                      </a:pPr>
                      <a:r>
                        <a:rPr lang="en-SG" sz="1200" b="1" u="none" strike="noStrike" noProof="0">
                          <a:solidFill>
                            <a:schemeClr val="tx1"/>
                          </a:solidFill>
                        </a:rPr>
                        <a:t>Other Factors</a:t>
                      </a:r>
                      <a:endParaRPr lang="en-US" sz="1200" b="1">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buNone/>
                      </a:pPr>
                      <a:r>
                        <a:rPr lang="en-SG" sz="1200" b="0" u="none" strike="noStrike" noProof="0">
                          <a:solidFill>
                            <a:schemeClr val="tx1"/>
                          </a:solidFill>
                        </a:rPr>
                        <a:t>Distance from Home</a:t>
                      </a:r>
                      <a:endParaRPr lang="en-US" sz="1200" b="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31260478"/>
                  </a:ext>
                </a:extLst>
              </a:tr>
            </a:tbl>
          </a:graphicData>
        </a:graphic>
      </p:graphicFrame>
      <p:graphicFrame>
        <p:nvGraphicFramePr>
          <p:cNvPr id="26" name="Table 25">
            <a:extLst>
              <a:ext uri="{FF2B5EF4-FFF2-40B4-BE49-F238E27FC236}">
                <a16:creationId xmlns:a16="http://schemas.microsoft.com/office/drawing/2014/main" id="{05A75BAC-0496-1C2B-FCB6-C0B8FA1390F7}"/>
              </a:ext>
            </a:extLst>
          </p:cNvPr>
          <p:cNvGraphicFramePr>
            <a:graphicFrameLocks noGrp="1"/>
          </p:cNvGraphicFramePr>
          <p:nvPr>
            <p:extLst>
              <p:ext uri="{D42A27DB-BD31-4B8C-83A1-F6EECF244321}">
                <p14:modId xmlns:p14="http://schemas.microsoft.com/office/powerpoint/2010/main" val="3261849845"/>
              </p:ext>
            </p:extLst>
          </p:nvPr>
        </p:nvGraphicFramePr>
        <p:xfrm>
          <a:off x="6782384" y="767605"/>
          <a:ext cx="2276311" cy="301752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572004524"/>
                    </a:ext>
                  </a:extLst>
                </a:gridCol>
                <a:gridCol w="1133311">
                  <a:extLst>
                    <a:ext uri="{9D8B030D-6E8A-4147-A177-3AD203B41FA5}">
                      <a16:colId xmlns:a16="http://schemas.microsoft.com/office/drawing/2014/main" val="4293063220"/>
                    </a:ext>
                  </a:extLst>
                </a:gridCol>
              </a:tblGrid>
              <a:tr h="273676">
                <a:tc gridSpan="2">
                  <a:txBody>
                    <a:bodyPr/>
                    <a:lstStyle/>
                    <a:p>
                      <a:pPr lvl="0" algn="ctr">
                        <a:buNone/>
                      </a:pPr>
                      <a:r>
                        <a:rPr lang="en-US" sz="1200" b="1">
                          <a:solidFill>
                            <a:schemeClr val="bg1"/>
                          </a:solidFill>
                        </a:rPr>
                        <a:t>Male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4">
                        <a:lumMod val="50000"/>
                      </a:schemeClr>
                    </a:solidFill>
                  </a:tcPr>
                </a:tc>
                <a:tc hMerge="1">
                  <a:txBody>
                    <a:bodyPr/>
                    <a:lstStyle/>
                    <a:p>
                      <a:endParaRPr lang="en-US"/>
                    </a:p>
                  </a:txBody>
                  <a:tcPr marL="0" marR="0" marT="0" marB="0" horzOverflow="overflow"/>
                </a:tc>
                <a:extLst>
                  <a:ext uri="{0D108BD9-81ED-4DB2-BD59-A6C34878D82A}">
                    <a16:rowId xmlns:a16="http://schemas.microsoft.com/office/drawing/2014/main" val="277798020"/>
                  </a:ext>
                </a:extLst>
              </a:tr>
              <a:tr h="0">
                <a:tc>
                  <a:txBody>
                    <a:bodyPr/>
                    <a:lstStyle/>
                    <a:p>
                      <a:pPr marL="0" algn="ctr" defTabSz="914400" rtl="0" eaLnBrk="1" latinLnBrk="0" hangingPunct="1"/>
                      <a:r>
                        <a:rPr lang="en-US" sz="1200" b="1" kern="1200">
                          <a:solidFill>
                            <a:schemeClr val="bg1"/>
                          </a:solidFill>
                        </a:rPr>
                        <a:t>High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4">
                        <a:lumMod val="50000"/>
                      </a:schemeClr>
                    </a:solidFill>
                  </a:tcPr>
                </a:tc>
                <a:tc>
                  <a:txBody>
                    <a:bodyPr/>
                    <a:lstStyle/>
                    <a:p>
                      <a:pPr marL="0" algn="ctr" defTabSz="914400" rtl="0" eaLnBrk="1" latinLnBrk="0" hangingPunct="1"/>
                      <a:r>
                        <a:rPr lang="en-US" sz="1200" b="1" kern="1200">
                          <a:solidFill>
                            <a:schemeClr val="bg1"/>
                          </a:solidFill>
                        </a:rPr>
                        <a:t>Low Perf</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3246864808"/>
                  </a:ext>
                </a:extLst>
              </a:tr>
              <a:tr h="0">
                <a:tc>
                  <a:txBody>
                    <a:bodyPr/>
                    <a:lstStyle/>
                    <a:p>
                      <a:pPr lvl="0" algn="ctr">
                        <a:buNone/>
                      </a:pPr>
                      <a:r>
                        <a:rPr lang="en-US" sz="1200"/>
                        <a:t>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41483087"/>
                  </a:ext>
                </a:extLst>
              </a:tr>
              <a:tr h="0">
                <a:tc>
                  <a:txBody>
                    <a:bodyPr/>
                    <a:lstStyle/>
                    <a:p>
                      <a:pPr algn="ct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11436000"/>
                  </a:ext>
                </a:extLst>
              </a:tr>
              <a:tr h="0">
                <a:tc>
                  <a:txBody>
                    <a:bodyPr/>
                    <a:lstStyle/>
                    <a:p>
                      <a:pPr lvl="0" algn="ct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38767317"/>
                  </a:ext>
                </a:extLst>
              </a:tr>
              <a:tr h="0">
                <a:tc>
                  <a:txBody>
                    <a:bodyPr/>
                    <a:lstStyle/>
                    <a:p>
                      <a:pPr algn="ctr"/>
                      <a:r>
                        <a:rPr lang="en-US" sz="1200"/>
                        <a:t>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925035"/>
                  </a:ext>
                </a:extLst>
              </a:tr>
              <a:tr h="0">
                <a:tc>
                  <a:txBody>
                    <a:bodyPr/>
                    <a:lstStyle/>
                    <a:p>
                      <a:pPr lvl="0" algn="ctr">
                        <a:buNone/>
                      </a:pPr>
                      <a:r>
                        <a:rPr lang="en-US" sz="1200"/>
                        <a:t>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3171139"/>
                  </a:ext>
                </a:extLst>
              </a:tr>
              <a:tr h="0">
                <a:tc>
                  <a:txBody>
                    <a:bodyPr/>
                    <a:lstStyle/>
                    <a:p>
                      <a:pPr lvl="0" algn="ct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lvl="0" algn="ctr">
                        <a:buNone/>
                      </a:pPr>
                      <a:r>
                        <a:rPr lang="en-US" sz="1200"/>
                        <a:t>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80479091"/>
                  </a:ext>
                </a:extLst>
              </a:tr>
              <a:tr h="0">
                <a:tc>
                  <a:txBody>
                    <a:bodyPr/>
                    <a:lstStyle/>
                    <a:p>
                      <a:pPr lvl="0" algn="ctr">
                        <a:buNone/>
                      </a:pPr>
                      <a:r>
                        <a:rPr lang="en-US" sz="1200"/>
                        <a:t>2,703</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2,936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88967243"/>
                  </a:ext>
                </a:extLst>
              </a:tr>
              <a:tr h="0">
                <a:tc>
                  <a:txBody>
                    <a:bodyPr/>
                    <a:lstStyle/>
                    <a:p>
                      <a:pPr lvl="0" algn="ctr">
                        <a:buNone/>
                      </a:pPr>
                      <a:r>
                        <a:rPr lang="en-US" sz="1200"/>
                        <a:t>29</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44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8365092"/>
                  </a:ext>
                </a:extLst>
              </a:tr>
              <a:tr h="0">
                <a:tc>
                  <a:txBody>
                    <a:bodyPr/>
                    <a:lstStyle/>
                    <a:p>
                      <a:pPr lvl="0" algn="ctr">
                        <a:buNone/>
                      </a:pPr>
                      <a:r>
                        <a:rPr lang="en-US" sz="1200"/>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200"/>
                        <a:t>10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08802326"/>
                  </a:ext>
                </a:extLst>
              </a:tr>
            </a:tbl>
          </a:graphicData>
        </a:graphic>
      </p:graphicFrame>
      <p:graphicFrame>
        <p:nvGraphicFramePr>
          <p:cNvPr id="30" name="Table 29">
            <a:extLst>
              <a:ext uri="{FF2B5EF4-FFF2-40B4-BE49-F238E27FC236}">
                <a16:creationId xmlns:a16="http://schemas.microsoft.com/office/drawing/2014/main" id="{525066E2-6677-B061-87F6-3C4476F3E381}"/>
              </a:ext>
            </a:extLst>
          </p:cNvPr>
          <p:cNvGraphicFramePr>
            <a:graphicFrameLocks noGrp="1"/>
          </p:cNvGraphicFramePr>
          <p:nvPr>
            <p:extLst>
              <p:ext uri="{D42A27DB-BD31-4B8C-83A1-F6EECF244321}">
                <p14:modId xmlns:p14="http://schemas.microsoft.com/office/powerpoint/2010/main" val="3353207888"/>
              </p:ext>
            </p:extLst>
          </p:nvPr>
        </p:nvGraphicFramePr>
        <p:xfrm>
          <a:off x="356428" y="3880117"/>
          <a:ext cx="9380959" cy="2054062"/>
        </p:xfrm>
        <a:graphic>
          <a:graphicData uri="http://schemas.openxmlformats.org/drawingml/2006/table">
            <a:tbl>
              <a:tblPr bandRow="1">
                <a:tableStyleId>{5C22544A-7EE6-4342-B048-85BDC9FD1C3A}</a:tableStyleId>
              </a:tblPr>
              <a:tblGrid>
                <a:gridCol w="1163912">
                  <a:extLst>
                    <a:ext uri="{9D8B030D-6E8A-4147-A177-3AD203B41FA5}">
                      <a16:colId xmlns:a16="http://schemas.microsoft.com/office/drawing/2014/main" val="8363395"/>
                    </a:ext>
                  </a:extLst>
                </a:gridCol>
                <a:gridCol w="4709792">
                  <a:extLst>
                    <a:ext uri="{9D8B030D-6E8A-4147-A177-3AD203B41FA5}">
                      <a16:colId xmlns:a16="http://schemas.microsoft.com/office/drawing/2014/main" val="3150943455"/>
                    </a:ext>
                  </a:extLst>
                </a:gridCol>
                <a:gridCol w="3507255">
                  <a:extLst>
                    <a:ext uri="{9D8B030D-6E8A-4147-A177-3AD203B41FA5}">
                      <a16:colId xmlns:a16="http://schemas.microsoft.com/office/drawing/2014/main" val="4133518460"/>
                    </a:ext>
                  </a:extLst>
                </a:gridCol>
              </a:tblGrid>
              <a:tr h="206683">
                <a:tc gridSpan="2">
                  <a:txBody>
                    <a:bodyPr/>
                    <a:lstStyle/>
                    <a:p>
                      <a:pPr lvl="0" algn="l">
                        <a:buNone/>
                      </a:pPr>
                      <a:r>
                        <a:rPr lang="en-SG" sz="1200" b="1">
                          <a:solidFill>
                            <a:srgbClr val="FFFFFF"/>
                          </a:solidFill>
                          <a:effectLst/>
                          <a:highlight>
                            <a:srgbClr val="000000"/>
                          </a:highlight>
                          <a:latin typeface="Aptos"/>
                        </a:rPr>
                        <a:t>Observations</a:t>
                      </a:r>
                      <a:endParaRPr lang="en-US" sz="1200"/>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marL="54102" marR="54102" marT="27051" marB="2705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00"/>
                    </a:solidFill>
                  </a:tcPr>
                </a:tc>
                <a:tc>
                  <a:txBody>
                    <a:bodyPr/>
                    <a:lstStyle/>
                    <a:p>
                      <a:pPr lvl="0">
                        <a:buNone/>
                      </a:pPr>
                      <a:r>
                        <a:rPr lang="en-SG" sz="1200" b="1">
                          <a:solidFill>
                            <a:srgbClr val="FFFFFF"/>
                          </a:solidFill>
                          <a:effectLst/>
                          <a:highlight>
                            <a:srgbClr val="000000"/>
                          </a:highlight>
                          <a:latin typeface="Aptos"/>
                        </a:rPr>
                        <a:t>HR Strategy</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983029924"/>
                  </a:ext>
                </a:extLst>
              </a:tr>
              <a:tr h="374614">
                <a:tc>
                  <a:txBody>
                    <a:bodyPr/>
                    <a:lstStyle/>
                    <a:p>
                      <a:pPr rtl="0" fontAlgn="base"/>
                      <a:r>
                        <a:rPr lang="en-SG" sz="1200" b="1">
                          <a:effectLst/>
                          <a:latin typeface="Aptos"/>
                        </a:rPr>
                        <a:t>Experience</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US" sz="1200">
                          <a:effectLst/>
                          <a:latin typeface="Aptos"/>
                        </a:rPr>
                        <a:t>Female may perform worst when under same manager for more years. Male may perform better with more years under the same manager</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latin typeface="Aptos"/>
                        </a:rPr>
                        <a:t>Possibly more section rotation  for Female research scientist. </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5975099"/>
                  </a:ext>
                </a:extLst>
              </a:tr>
              <a:tr h="374614">
                <a:tc>
                  <a:txBody>
                    <a:bodyPr/>
                    <a:lstStyle/>
                    <a:p>
                      <a:pPr lvl="0" rtl="0">
                        <a:buNone/>
                      </a:pPr>
                      <a:r>
                        <a:rPr lang="en-SG" sz="1200" b="1">
                          <a:effectLst/>
                          <a:latin typeface="Aptos"/>
                        </a:rPr>
                        <a:t>Compensation</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SG" sz="1200" b="0">
                          <a:effectLst/>
                          <a:latin typeface="Aptos"/>
                        </a:rPr>
                        <a:t>Higher pay for same job role for Female research scientist with similar experience level</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SG" sz="1200" b="0">
                          <a:effectLst/>
                          <a:latin typeface="Aptos"/>
                        </a:rPr>
                        <a:t>Review gender pay gap. </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2607663"/>
                  </a:ext>
                </a:extLst>
              </a:tr>
              <a:tr h="542543">
                <a:tc>
                  <a:txBody>
                    <a:bodyPr/>
                    <a:lstStyle/>
                    <a:p>
                      <a:pPr rtl="0" fontAlgn="base"/>
                      <a:r>
                        <a:rPr lang="en-SG" sz="1200" b="1">
                          <a:effectLst/>
                          <a:latin typeface="Aptos"/>
                        </a:rPr>
                        <a:t>Profile</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b="0" i="0" u="none" strike="noStrike" noProof="0">
                          <a:solidFill>
                            <a:srgbClr val="000000"/>
                          </a:solidFill>
                          <a:effectLst/>
                        </a:rPr>
                        <a:t>Observation on higher age for low performing male research scientist may not be valid as the total work years for this representative is just 6 years, which is like the younger research scientists. </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b="0" i="0" u="none" strike="noStrike" noProof="0">
                          <a:solidFill>
                            <a:srgbClr val="000000"/>
                          </a:solidFill>
                          <a:effectLst/>
                        </a:rPr>
                        <a:t>Differentiating odd case of low performer in various age group. </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4170980"/>
                  </a:ext>
                </a:extLst>
              </a:tr>
              <a:tr h="374614">
                <a:tc>
                  <a:txBody>
                    <a:bodyPr/>
                    <a:lstStyle/>
                    <a:p>
                      <a:pPr rtl="0" fontAlgn="base"/>
                      <a:r>
                        <a:rPr lang="en-SG" sz="1200" b="1">
                          <a:effectLst/>
                          <a:latin typeface="Aptos"/>
                        </a:rPr>
                        <a:t>Other Factors</a:t>
                      </a:r>
                      <a:endParaRPr lang="en-SG" sz="1200">
                        <a:effectLst/>
                        <a:latin typeface="Aptos"/>
                      </a:endParaRP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ase"/>
                      <a:r>
                        <a:rPr lang="en-SG" sz="1200">
                          <a:effectLst/>
                          <a:latin typeface="Aptos"/>
                        </a:rPr>
                        <a:t>Similar observation from department and job role segmentation</a:t>
                      </a:r>
                    </a:p>
                  </a:txBody>
                  <a:tcPr marL="54102" marR="54102"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SG" sz="1200">
                          <a:effectLst/>
                          <a:latin typeface="Aptos"/>
                        </a:rPr>
                        <a:t>No differentiation in HR strategies for either gender</a:t>
                      </a:r>
                    </a:p>
                  </a:txBody>
                  <a:tcPr marL="54101" marR="54101" marT="27051" marB="27051">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9075627"/>
                  </a:ext>
                </a:extLst>
              </a:tr>
            </a:tbl>
          </a:graphicData>
        </a:graphic>
      </p:graphicFrame>
      <p:sp>
        <p:nvSpPr>
          <p:cNvPr id="3" name="Arrow: Down 2">
            <a:extLst>
              <a:ext uri="{FF2B5EF4-FFF2-40B4-BE49-F238E27FC236}">
                <a16:creationId xmlns:a16="http://schemas.microsoft.com/office/drawing/2014/main" id="{B0719BAA-58CF-2A09-CF54-CA2800C418A3}"/>
              </a:ext>
            </a:extLst>
          </p:cNvPr>
          <p:cNvSpPr/>
          <p:nvPr/>
        </p:nvSpPr>
        <p:spPr>
          <a:xfrm>
            <a:off x="10337119" y="1295400"/>
            <a:ext cx="1309688" cy="4600575"/>
          </a:xfrm>
          <a:prstGeom prst="down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13">
            <a:extLst>
              <a:ext uri="{FF2B5EF4-FFF2-40B4-BE49-F238E27FC236}">
                <a16:creationId xmlns:a16="http://schemas.microsoft.com/office/drawing/2014/main" id="{C20F4216-7579-5597-0644-FF02A80CE2F5}"/>
              </a:ext>
            </a:extLst>
          </p:cNvPr>
          <p:cNvSpPr/>
          <p:nvPr/>
        </p:nvSpPr>
        <p:spPr>
          <a:xfrm>
            <a:off x="10091963" y="1936130"/>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Sub-objective 2:</a:t>
            </a:r>
          </a:p>
          <a:p>
            <a:r>
              <a:rPr lang="en-US" sz="1200"/>
              <a:t>Improve Performance</a:t>
            </a:r>
          </a:p>
          <a:p>
            <a:r>
              <a:rPr lang="en-US" sz="1200"/>
              <a:t>(Performance) </a:t>
            </a:r>
          </a:p>
        </p:txBody>
      </p:sp>
      <p:sp>
        <p:nvSpPr>
          <p:cNvPr id="6" name="Rounded Rectangle 13">
            <a:extLst>
              <a:ext uri="{FF2B5EF4-FFF2-40B4-BE49-F238E27FC236}">
                <a16:creationId xmlns:a16="http://schemas.microsoft.com/office/drawing/2014/main" id="{BAFC9095-19DB-2A19-E675-7CAD8BF5DA5A}"/>
              </a:ext>
            </a:extLst>
          </p:cNvPr>
          <p:cNvSpPr/>
          <p:nvPr/>
        </p:nvSpPr>
        <p:spPr>
          <a:xfrm>
            <a:off x="10091963" y="2998167"/>
            <a:ext cx="1800000" cy="900000"/>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Identify factors impacting performance</a:t>
            </a:r>
          </a:p>
        </p:txBody>
      </p:sp>
      <p:sp>
        <p:nvSpPr>
          <p:cNvPr id="7" name="Rounded Rectangle 13">
            <a:extLst>
              <a:ext uri="{FF2B5EF4-FFF2-40B4-BE49-F238E27FC236}">
                <a16:creationId xmlns:a16="http://schemas.microsoft.com/office/drawing/2014/main" id="{11B13E94-FF90-459B-CCF9-B443C6819BD8}"/>
              </a:ext>
            </a:extLst>
          </p:cNvPr>
          <p:cNvSpPr/>
          <p:nvPr/>
        </p:nvSpPr>
        <p:spPr>
          <a:xfrm>
            <a:off x="10091963" y="4060205"/>
            <a:ext cx="1800000" cy="900000"/>
          </a:xfrm>
          <a:prstGeom prst="roundRect">
            <a:avLst>
              <a:gd name="adj" fmla="val 11417"/>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200"/>
              <a:t>Maximizing budget for benefits to improve identified factor for performance</a:t>
            </a:r>
          </a:p>
        </p:txBody>
      </p:sp>
      <p:sp>
        <p:nvSpPr>
          <p:cNvPr id="8" name="Rounded Rectangle 13">
            <a:extLst>
              <a:ext uri="{FF2B5EF4-FFF2-40B4-BE49-F238E27FC236}">
                <a16:creationId xmlns:a16="http://schemas.microsoft.com/office/drawing/2014/main" id="{0749F3D5-DF2D-6430-A3C2-1D41C2EF1E0C}"/>
              </a:ext>
            </a:extLst>
          </p:cNvPr>
          <p:cNvSpPr/>
          <p:nvPr/>
        </p:nvSpPr>
        <p:spPr>
          <a:xfrm>
            <a:off x="10091963" y="728663"/>
            <a:ext cx="1800000" cy="566737"/>
          </a:xfrm>
          <a:prstGeom prst="roundRect">
            <a:avLst>
              <a:gd name="adj" fmla="val 11417"/>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400">
                <a:solidFill>
                  <a:sysClr val="windowText" lastClr="000000"/>
                </a:solidFill>
              </a:rPr>
              <a:t>Metric:</a:t>
            </a:r>
          </a:p>
          <a:p>
            <a:pPr algn="ctr"/>
            <a:r>
              <a:rPr lang="en-US" sz="1400">
                <a:solidFill>
                  <a:sysClr val="windowText" lastClr="000000"/>
                </a:solidFill>
              </a:rPr>
              <a:t>Performance level</a:t>
            </a:r>
          </a:p>
        </p:txBody>
      </p:sp>
    </p:spTree>
    <p:extLst>
      <p:ext uri="{BB962C8B-B14F-4D97-AF65-F5344CB8AC3E}">
        <p14:creationId xmlns:p14="http://schemas.microsoft.com/office/powerpoint/2010/main" val="326260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1E-34F4-D645-445D-1B999419AB30}"/>
              </a:ext>
            </a:extLst>
          </p:cNvPr>
          <p:cNvSpPr>
            <a:spLocks noGrp="1"/>
          </p:cNvSpPr>
          <p:nvPr>
            <p:ph type="title"/>
          </p:nvPr>
        </p:nvSpPr>
        <p:spPr>
          <a:xfrm>
            <a:off x="526503" y="3175"/>
            <a:ext cx="10765221" cy="1325563"/>
          </a:xfrm>
        </p:spPr>
        <p:txBody>
          <a:bodyPr/>
          <a:lstStyle/>
          <a:p>
            <a:r>
              <a:rPr lang="en-US"/>
              <a:t>Employee Estimated Value (EEV)</a:t>
            </a:r>
            <a:br>
              <a:rPr lang="en-US"/>
            </a:br>
            <a:r>
              <a:rPr lang="en-US" sz="2000"/>
              <a:t>An adaptation of Employee Lifetime Value (ELV)</a:t>
            </a:r>
          </a:p>
        </p:txBody>
      </p:sp>
      <p:sp>
        <p:nvSpPr>
          <p:cNvPr id="5" name="Rectangle 4">
            <a:extLst>
              <a:ext uri="{FF2B5EF4-FFF2-40B4-BE49-F238E27FC236}">
                <a16:creationId xmlns:a16="http://schemas.microsoft.com/office/drawing/2014/main" id="{2B3996C5-5019-3A32-FBA4-3B3240CBDB65}"/>
              </a:ext>
            </a:extLst>
          </p:cNvPr>
          <p:cNvSpPr/>
          <p:nvPr/>
        </p:nvSpPr>
        <p:spPr>
          <a:xfrm>
            <a:off x="20113827" y="4976224"/>
            <a:ext cx="1215392" cy="97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A517202-90FC-CC8C-2C78-7DA3FE90A9DA}"/>
              </a:ext>
            </a:extLst>
          </p:cNvPr>
          <p:cNvSpPr/>
          <p:nvPr/>
        </p:nvSpPr>
        <p:spPr>
          <a:xfrm>
            <a:off x="9136015" y="1609313"/>
            <a:ext cx="1178718" cy="45600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E057FD0-F3AE-B55F-3370-06C42C55540A}"/>
              </a:ext>
            </a:extLst>
          </p:cNvPr>
          <p:cNvSpPr txBox="1"/>
          <p:nvPr/>
        </p:nvSpPr>
        <p:spPr>
          <a:xfrm>
            <a:off x="339740" y="4978294"/>
            <a:ext cx="11580508" cy="967244"/>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solidFill>
                  <a:srgbClr val="FFFFFF"/>
                </a:solidFill>
              </a:rPr>
              <a:t>Business Problem: How can we optimize cost when improving individual Employee Estimated Value (EEV)?​</a:t>
            </a:r>
            <a:endParaRPr lang="en-US"/>
          </a:p>
        </p:txBody>
      </p:sp>
      <p:sp>
        <p:nvSpPr>
          <p:cNvPr id="14" name="TextBox 13">
            <a:extLst>
              <a:ext uri="{FF2B5EF4-FFF2-40B4-BE49-F238E27FC236}">
                <a16:creationId xmlns:a16="http://schemas.microsoft.com/office/drawing/2014/main" id="{3BDD94EB-5A09-F62B-B39A-988B84559525}"/>
              </a:ext>
            </a:extLst>
          </p:cNvPr>
          <p:cNvSpPr txBox="1"/>
          <p:nvPr/>
        </p:nvSpPr>
        <p:spPr>
          <a:xfrm>
            <a:off x="6295948" y="4118998"/>
            <a:ext cx="5613554" cy="707886"/>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chemeClr val="bg1"/>
                </a:solidFill>
              </a:rPr>
              <a:t>For IBM, we want to maximize the increase in EEV with the lowest cost to IBM. </a:t>
            </a:r>
          </a:p>
        </p:txBody>
      </p:sp>
      <p:sp>
        <p:nvSpPr>
          <p:cNvPr id="17" name="TextBox 16">
            <a:extLst>
              <a:ext uri="{FF2B5EF4-FFF2-40B4-BE49-F238E27FC236}">
                <a16:creationId xmlns:a16="http://schemas.microsoft.com/office/drawing/2014/main" id="{0DB565C7-DE32-9818-9970-078BA934EC26}"/>
              </a:ext>
            </a:extLst>
          </p:cNvPr>
          <p:cNvSpPr txBox="1"/>
          <p:nvPr/>
        </p:nvSpPr>
        <p:spPr>
          <a:xfrm>
            <a:off x="6318825" y="1334893"/>
            <a:ext cx="5574089" cy="1015663"/>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chemeClr val="bg1"/>
                </a:solidFill>
                <a:ea typeface="+mn-lt"/>
                <a:cs typeface="+mn-lt"/>
              </a:rPr>
              <a:t>We can always improve EEV by HR strategies, but how do we know which HR strategies to apply to who and when?</a:t>
            </a:r>
            <a:endParaRPr lang="en-US" sz="2000">
              <a:solidFill>
                <a:schemeClr val="bg1"/>
              </a:solidFill>
            </a:endParaRPr>
          </a:p>
        </p:txBody>
      </p:sp>
      <p:sp>
        <p:nvSpPr>
          <p:cNvPr id="18" name="TextBox 17">
            <a:extLst>
              <a:ext uri="{FF2B5EF4-FFF2-40B4-BE49-F238E27FC236}">
                <a16:creationId xmlns:a16="http://schemas.microsoft.com/office/drawing/2014/main" id="{A6C396C5-5346-B62E-66D4-0DEE706FF120}"/>
              </a:ext>
            </a:extLst>
          </p:cNvPr>
          <p:cNvSpPr txBox="1"/>
          <p:nvPr/>
        </p:nvSpPr>
        <p:spPr>
          <a:xfrm>
            <a:off x="6305685" y="2924014"/>
            <a:ext cx="5600365" cy="721023"/>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chemeClr val="bg1"/>
                </a:solidFill>
                <a:latin typeface="Aptos"/>
                <a:ea typeface="+mn-lt"/>
                <a:cs typeface="Arial"/>
              </a:rPr>
              <a:t>H</a:t>
            </a:r>
            <a:r>
              <a:rPr lang="en-US" sz="2000">
                <a:solidFill>
                  <a:schemeClr val="bg1"/>
                </a:solidFill>
                <a:ea typeface="+mn-lt"/>
                <a:cs typeface="+mn-lt"/>
              </a:rPr>
              <a:t>ow do we know that the chosen HR strategy is the best choice for IBM?</a:t>
            </a:r>
          </a:p>
        </p:txBody>
      </p:sp>
      <p:pic>
        <p:nvPicPr>
          <p:cNvPr id="25" name="Picture 24" descr="A graph with blue and purple lines&#10;&#10;Description automatically generated">
            <a:extLst>
              <a:ext uri="{FF2B5EF4-FFF2-40B4-BE49-F238E27FC236}">
                <a16:creationId xmlns:a16="http://schemas.microsoft.com/office/drawing/2014/main" id="{260F990A-16E7-4CDE-F24B-02E52C13F8AE}"/>
              </a:ext>
            </a:extLst>
          </p:cNvPr>
          <p:cNvPicPr>
            <a:picLocks noChangeAspect="1"/>
          </p:cNvPicPr>
          <p:nvPr/>
        </p:nvPicPr>
        <p:blipFill>
          <a:blip r:embed="rId3"/>
          <a:stretch>
            <a:fillRect/>
          </a:stretch>
        </p:blipFill>
        <p:spPr>
          <a:xfrm>
            <a:off x="324015" y="1319869"/>
            <a:ext cx="5737006" cy="3482535"/>
          </a:xfrm>
          <a:prstGeom prst="rect">
            <a:avLst/>
          </a:prstGeom>
          <a:ln>
            <a:solidFill>
              <a:schemeClr val="accent1"/>
            </a:solidFill>
          </a:ln>
        </p:spPr>
      </p:pic>
      <p:sp>
        <p:nvSpPr>
          <p:cNvPr id="28" name="TextBox 27">
            <a:extLst>
              <a:ext uri="{FF2B5EF4-FFF2-40B4-BE49-F238E27FC236}">
                <a16:creationId xmlns:a16="http://schemas.microsoft.com/office/drawing/2014/main" id="{08C091B0-399D-FB71-759A-99ACF8752759}"/>
              </a:ext>
            </a:extLst>
          </p:cNvPr>
          <p:cNvSpPr txBox="1"/>
          <p:nvPr/>
        </p:nvSpPr>
        <p:spPr>
          <a:xfrm>
            <a:off x="8750095" y="235003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t>+</a:t>
            </a:r>
          </a:p>
        </p:txBody>
      </p:sp>
      <p:sp>
        <p:nvSpPr>
          <p:cNvPr id="29" name="Arrow: Down 28">
            <a:extLst>
              <a:ext uri="{FF2B5EF4-FFF2-40B4-BE49-F238E27FC236}">
                <a16:creationId xmlns:a16="http://schemas.microsoft.com/office/drawing/2014/main" id="{3F9D4166-65A7-6307-72B5-0694726D80F4}"/>
              </a:ext>
            </a:extLst>
          </p:cNvPr>
          <p:cNvSpPr/>
          <p:nvPr/>
        </p:nvSpPr>
        <p:spPr>
          <a:xfrm>
            <a:off x="8846526" y="3761290"/>
            <a:ext cx="289034" cy="262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575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0119-FE23-E8AF-59B1-5A50B2744648}"/>
              </a:ext>
            </a:extLst>
          </p:cNvPr>
          <p:cNvSpPr>
            <a:spLocks noGrp="1"/>
          </p:cNvSpPr>
          <p:nvPr>
            <p:ph type="title"/>
          </p:nvPr>
        </p:nvSpPr>
        <p:spPr>
          <a:xfrm>
            <a:off x="482600" y="-2739"/>
            <a:ext cx="10420350" cy="906463"/>
          </a:xfrm>
        </p:spPr>
        <p:txBody>
          <a:bodyPr>
            <a:normAutofit/>
          </a:bodyPr>
          <a:lstStyle/>
          <a:p>
            <a:r>
              <a:rPr lang="en-US" sz="3200"/>
              <a:t>Analytical Framework</a:t>
            </a:r>
          </a:p>
        </p:txBody>
      </p:sp>
      <p:sp>
        <p:nvSpPr>
          <p:cNvPr id="4" name="Rounded Rectangle 6">
            <a:extLst>
              <a:ext uri="{FF2B5EF4-FFF2-40B4-BE49-F238E27FC236}">
                <a16:creationId xmlns:a16="http://schemas.microsoft.com/office/drawing/2014/main" id="{F34FC736-F17F-54A6-31B5-D97C0B2FBCBA}"/>
              </a:ext>
            </a:extLst>
          </p:cNvPr>
          <p:cNvSpPr/>
          <p:nvPr/>
        </p:nvSpPr>
        <p:spPr>
          <a:xfrm>
            <a:off x="332207" y="1329999"/>
            <a:ext cx="1733550" cy="4875411"/>
          </a:xfrm>
          <a:prstGeom prst="roundRect">
            <a:avLst>
              <a:gd name="adj" fmla="val 1141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ea typeface="+mn-lt"/>
                <a:cs typeface="+mn-lt"/>
              </a:rPr>
              <a:t>How can we optimize cost when improving individual Employee Estimated Value (EEV)?</a:t>
            </a:r>
            <a:endParaRPr lang="en-US"/>
          </a:p>
          <a:p>
            <a:pPr algn="ctr"/>
            <a:endParaRPr lang="en-US">
              <a:latin typeface="Lato Light" panose="020F0502020204030203" pitchFamily="34" charset="0"/>
              <a:ea typeface="Lato Light"/>
              <a:cs typeface="Lato Light"/>
            </a:endParaRPr>
          </a:p>
        </p:txBody>
      </p:sp>
      <p:sp>
        <p:nvSpPr>
          <p:cNvPr id="7" name="Rounded Rectangle 13">
            <a:extLst>
              <a:ext uri="{FF2B5EF4-FFF2-40B4-BE49-F238E27FC236}">
                <a16:creationId xmlns:a16="http://schemas.microsoft.com/office/drawing/2014/main" id="{6D733F1B-A35D-B104-5F42-44AC174C1EA3}"/>
              </a:ext>
            </a:extLst>
          </p:cNvPr>
          <p:cNvSpPr/>
          <p:nvPr/>
        </p:nvSpPr>
        <p:spPr>
          <a:xfrm>
            <a:off x="2086731" y="1523740"/>
            <a:ext cx="2083632" cy="1203092"/>
          </a:xfrm>
          <a:prstGeom prst="roundRect">
            <a:avLst>
              <a:gd name="adj" fmla="val 11417"/>
            </a:avLst>
          </a:prstGeom>
          <a:solidFill>
            <a:schemeClr val="tx2">
              <a:lumMod val="50000"/>
              <a:lumOff val="50000"/>
            </a:schemeClr>
          </a:solidFill>
          <a:ln>
            <a:solidFill>
              <a:schemeClr val="tx2">
                <a:lumMod val="50000"/>
                <a:lumOff val="50000"/>
              </a:schemeClr>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b="1"/>
              <a:t>Lengthen Tenure</a:t>
            </a:r>
          </a:p>
          <a:p>
            <a:pPr algn="ctr"/>
            <a:r>
              <a:rPr lang="en-US" b="1"/>
              <a:t>(Experience)</a:t>
            </a:r>
          </a:p>
        </p:txBody>
      </p:sp>
      <p:sp>
        <p:nvSpPr>
          <p:cNvPr id="41" name="Rounded Rectangle 13">
            <a:extLst>
              <a:ext uri="{FF2B5EF4-FFF2-40B4-BE49-F238E27FC236}">
                <a16:creationId xmlns:a16="http://schemas.microsoft.com/office/drawing/2014/main" id="{B7C5B205-DC68-BC40-1023-DD153B946F98}"/>
              </a:ext>
            </a:extLst>
          </p:cNvPr>
          <p:cNvSpPr/>
          <p:nvPr/>
        </p:nvSpPr>
        <p:spPr>
          <a:xfrm>
            <a:off x="2086731" y="3089266"/>
            <a:ext cx="2083632" cy="1203092"/>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b="1"/>
              <a:t>Improve Performance</a:t>
            </a:r>
          </a:p>
          <a:p>
            <a:pPr algn="ctr"/>
            <a:r>
              <a:rPr lang="en-US" b="1"/>
              <a:t>(Performance) </a:t>
            </a:r>
          </a:p>
        </p:txBody>
      </p:sp>
      <p:sp>
        <p:nvSpPr>
          <p:cNvPr id="44" name="Rounded Rectangle 13">
            <a:extLst>
              <a:ext uri="{FF2B5EF4-FFF2-40B4-BE49-F238E27FC236}">
                <a16:creationId xmlns:a16="http://schemas.microsoft.com/office/drawing/2014/main" id="{DA2274BB-13FD-80A9-C932-9B2CE2A998A5}"/>
              </a:ext>
            </a:extLst>
          </p:cNvPr>
          <p:cNvSpPr/>
          <p:nvPr/>
        </p:nvSpPr>
        <p:spPr>
          <a:xfrm>
            <a:off x="2086731" y="4732028"/>
            <a:ext cx="2093157" cy="1364327"/>
          </a:xfrm>
          <a:prstGeom prst="roundRect">
            <a:avLst>
              <a:gd name="adj" fmla="val 1141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SG" b="1"/>
              <a:t> Improve Satisfaction Scores </a:t>
            </a:r>
            <a:endParaRPr lang="en-US" b="1"/>
          </a:p>
          <a:p>
            <a:pPr algn="ctr"/>
            <a:r>
              <a:rPr lang="en-SG" b="1"/>
              <a:t>(Environment)</a:t>
            </a:r>
          </a:p>
        </p:txBody>
      </p:sp>
      <p:graphicFrame>
        <p:nvGraphicFramePr>
          <p:cNvPr id="45" name="Table 44">
            <a:extLst>
              <a:ext uri="{FF2B5EF4-FFF2-40B4-BE49-F238E27FC236}">
                <a16:creationId xmlns:a16="http://schemas.microsoft.com/office/drawing/2014/main" id="{F20BA4DA-B38E-F25B-13B2-1EBF6E55AE15}"/>
              </a:ext>
            </a:extLst>
          </p:cNvPr>
          <p:cNvGraphicFramePr>
            <a:graphicFrameLocks noGrp="1"/>
          </p:cNvGraphicFramePr>
          <p:nvPr>
            <p:extLst>
              <p:ext uri="{D42A27DB-BD31-4B8C-83A1-F6EECF244321}">
                <p14:modId xmlns:p14="http://schemas.microsoft.com/office/powerpoint/2010/main" val="851339835"/>
              </p:ext>
            </p:extLst>
          </p:nvPr>
        </p:nvGraphicFramePr>
        <p:xfrm>
          <a:off x="334963" y="756087"/>
          <a:ext cx="11668548" cy="370840"/>
        </p:xfrm>
        <a:graphic>
          <a:graphicData uri="http://schemas.openxmlformats.org/drawingml/2006/table">
            <a:tbl>
              <a:tblPr firstRow="1" bandRow="1">
                <a:tableStyleId>{5C22544A-7EE6-4342-B048-85BDC9FD1C3A}</a:tableStyleId>
              </a:tblPr>
              <a:tblGrid>
                <a:gridCol w="1760022">
                  <a:extLst>
                    <a:ext uri="{9D8B030D-6E8A-4147-A177-3AD203B41FA5}">
                      <a16:colId xmlns:a16="http://schemas.microsoft.com/office/drawing/2014/main" val="1334524527"/>
                    </a:ext>
                  </a:extLst>
                </a:gridCol>
                <a:gridCol w="2512400">
                  <a:extLst>
                    <a:ext uri="{9D8B030D-6E8A-4147-A177-3AD203B41FA5}">
                      <a16:colId xmlns:a16="http://schemas.microsoft.com/office/drawing/2014/main" val="1383371013"/>
                    </a:ext>
                  </a:extLst>
                </a:gridCol>
                <a:gridCol w="2601141">
                  <a:extLst>
                    <a:ext uri="{9D8B030D-6E8A-4147-A177-3AD203B41FA5}">
                      <a16:colId xmlns:a16="http://schemas.microsoft.com/office/drawing/2014/main" val="1233370619"/>
                    </a:ext>
                  </a:extLst>
                </a:gridCol>
                <a:gridCol w="2748098">
                  <a:extLst>
                    <a:ext uri="{9D8B030D-6E8A-4147-A177-3AD203B41FA5}">
                      <a16:colId xmlns:a16="http://schemas.microsoft.com/office/drawing/2014/main" val="706789642"/>
                    </a:ext>
                  </a:extLst>
                </a:gridCol>
                <a:gridCol w="2046887">
                  <a:extLst>
                    <a:ext uri="{9D8B030D-6E8A-4147-A177-3AD203B41FA5}">
                      <a16:colId xmlns:a16="http://schemas.microsoft.com/office/drawing/2014/main" val="487216830"/>
                    </a:ext>
                  </a:extLst>
                </a:gridCol>
              </a:tblGrid>
              <a:tr h="370840">
                <a:tc>
                  <a:txBody>
                    <a:bodyPr/>
                    <a:lstStyle/>
                    <a:p>
                      <a:r>
                        <a:rPr lang="en-SG" sz="1400"/>
                        <a:t>Business Problem</a:t>
                      </a:r>
                    </a:p>
                  </a:txBody>
                  <a:tcPr/>
                </a:tc>
                <a:tc>
                  <a:txBody>
                    <a:bodyPr/>
                    <a:lstStyle/>
                    <a:p>
                      <a:r>
                        <a:rPr lang="en-SG" sz="1400"/>
                        <a:t>Sub-Objectives</a:t>
                      </a:r>
                    </a:p>
                  </a:txBody>
                  <a:tcPr/>
                </a:tc>
                <a:tc>
                  <a:txBody>
                    <a:bodyPr/>
                    <a:lstStyle/>
                    <a:p>
                      <a:r>
                        <a:rPr lang="en-SG" sz="1400"/>
                        <a:t>Data Science Task</a:t>
                      </a:r>
                    </a:p>
                  </a:txBody>
                  <a:tcPr/>
                </a:tc>
                <a:tc>
                  <a:txBody>
                    <a:bodyPr/>
                    <a:lstStyle/>
                    <a:p>
                      <a:r>
                        <a:rPr lang="en-SG" sz="1400"/>
                        <a:t>Business Impact</a:t>
                      </a:r>
                    </a:p>
                  </a:txBody>
                  <a:tcPr/>
                </a:tc>
                <a:tc>
                  <a:txBody>
                    <a:bodyPr/>
                    <a:lstStyle/>
                    <a:p>
                      <a:r>
                        <a:rPr lang="en-SG" sz="1400"/>
                        <a:t>Sub-Metric</a:t>
                      </a:r>
                    </a:p>
                  </a:txBody>
                  <a:tcPr/>
                </a:tc>
                <a:extLst>
                  <a:ext uri="{0D108BD9-81ED-4DB2-BD59-A6C34878D82A}">
                    <a16:rowId xmlns:a16="http://schemas.microsoft.com/office/drawing/2014/main" val="3542656392"/>
                  </a:ext>
                </a:extLst>
              </a:tr>
            </a:tbl>
          </a:graphicData>
        </a:graphic>
      </p:graphicFrame>
      <p:sp>
        <p:nvSpPr>
          <p:cNvPr id="46" name="Rounded Rectangle 13">
            <a:extLst>
              <a:ext uri="{FF2B5EF4-FFF2-40B4-BE49-F238E27FC236}">
                <a16:creationId xmlns:a16="http://schemas.microsoft.com/office/drawing/2014/main" id="{18873E27-441C-C2E5-6DB7-546EE2A1677B}"/>
              </a:ext>
            </a:extLst>
          </p:cNvPr>
          <p:cNvSpPr/>
          <p:nvPr/>
        </p:nvSpPr>
        <p:spPr>
          <a:xfrm>
            <a:off x="4420772" y="1409440"/>
            <a:ext cx="2470982" cy="897136"/>
          </a:xfrm>
          <a:prstGeom prst="roundRect">
            <a:avLst>
              <a:gd name="adj" fmla="val 11417"/>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t>Identify likelihood of attrition for all employees </a:t>
            </a:r>
          </a:p>
        </p:txBody>
      </p:sp>
      <p:sp>
        <p:nvSpPr>
          <p:cNvPr id="47" name="Rounded Rectangle 13">
            <a:extLst>
              <a:ext uri="{FF2B5EF4-FFF2-40B4-BE49-F238E27FC236}">
                <a16:creationId xmlns:a16="http://schemas.microsoft.com/office/drawing/2014/main" id="{B035F026-014A-7FD4-0E13-3A7E183DF1B5}"/>
              </a:ext>
            </a:extLst>
          </p:cNvPr>
          <p:cNvSpPr/>
          <p:nvPr/>
        </p:nvSpPr>
        <p:spPr>
          <a:xfrm>
            <a:off x="4420772" y="2385889"/>
            <a:ext cx="2470982" cy="700844"/>
          </a:xfrm>
          <a:prstGeom prst="roundRect">
            <a:avLst>
              <a:gd name="adj" fmla="val 11417"/>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t>Cost of attrition per employee</a:t>
            </a:r>
          </a:p>
        </p:txBody>
      </p:sp>
      <p:sp>
        <p:nvSpPr>
          <p:cNvPr id="48" name="Rounded Rectangle 13">
            <a:extLst>
              <a:ext uri="{FF2B5EF4-FFF2-40B4-BE49-F238E27FC236}">
                <a16:creationId xmlns:a16="http://schemas.microsoft.com/office/drawing/2014/main" id="{372B7234-EE20-80FE-B9C9-EB87ED1F33D5}"/>
              </a:ext>
            </a:extLst>
          </p:cNvPr>
          <p:cNvSpPr/>
          <p:nvPr/>
        </p:nvSpPr>
        <p:spPr>
          <a:xfrm>
            <a:off x="4420772" y="3242244"/>
            <a:ext cx="2470982" cy="897136"/>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t>Identify factors impacting performance</a:t>
            </a:r>
          </a:p>
        </p:txBody>
      </p:sp>
      <p:sp>
        <p:nvSpPr>
          <p:cNvPr id="49" name="Rounded Rectangle 13">
            <a:extLst>
              <a:ext uri="{FF2B5EF4-FFF2-40B4-BE49-F238E27FC236}">
                <a16:creationId xmlns:a16="http://schemas.microsoft.com/office/drawing/2014/main" id="{F6F0008B-0214-07C8-ACD2-589025B84C68}"/>
              </a:ext>
            </a:extLst>
          </p:cNvPr>
          <p:cNvSpPr/>
          <p:nvPr/>
        </p:nvSpPr>
        <p:spPr>
          <a:xfrm>
            <a:off x="7238239" y="1363810"/>
            <a:ext cx="2527723" cy="1592461"/>
          </a:xfrm>
          <a:prstGeom prst="roundRect">
            <a:avLst>
              <a:gd name="adj" fmla="val 11417"/>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a:t>Management decision to target retention efforts to at risk employee </a:t>
            </a:r>
          </a:p>
        </p:txBody>
      </p:sp>
      <p:sp>
        <p:nvSpPr>
          <p:cNvPr id="51" name="TextBox 50">
            <a:extLst>
              <a:ext uri="{FF2B5EF4-FFF2-40B4-BE49-F238E27FC236}">
                <a16:creationId xmlns:a16="http://schemas.microsoft.com/office/drawing/2014/main" id="{0B14596D-F2DD-3B6D-6C9B-5832BDF95810}"/>
              </a:ext>
            </a:extLst>
          </p:cNvPr>
          <p:cNvSpPr txBox="1"/>
          <p:nvPr/>
        </p:nvSpPr>
        <p:spPr>
          <a:xfrm>
            <a:off x="5045075" y="3557"/>
            <a:ext cx="7150100" cy="523220"/>
          </a:xfrm>
          <a:prstGeom prst="rect">
            <a:avLst/>
          </a:prstGeom>
          <a:solidFill>
            <a:srgbClr val="FFC000"/>
          </a:solidFill>
        </p:spPr>
        <p:txBody>
          <a:bodyPr wrap="square" lIns="91440" tIns="45720" rIns="91440" bIns="45720" anchor="t">
            <a:spAutoFit/>
          </a:bodyPr>
          <a:lstStyle/>
          <a:p>
            <a:r>
              <a:rPr lang="en-US" sz="1400" b="1"/>
              <a:t>Overall Metric: </a:t>
            </a:r>
          </a:p>
          <a:p>
            <a:r>
              <a:rPr lang="en-US" sz="1400" b="1"/>
              <a:t>Employee Estimated Value (EEV)</a:t>
            </a:r>
            <a:r>
              <a:rPr lang="en-US" sz="1400"/>
              <a:t> =</a:t>
            </a:r>
            <a:r>
              <a:rPr lang="en-US" sz="1400" b="1"/>
              <a:t>  Experience + Performance +  Environment </a:t>
            </a:r>
          </a:p>
        </p:txBody>
      </p:sp>
      <p:sp>
        <p:nvSpPr>
          <p:cNvPr id="52" name="Rounded Rectangle 13">
            <a:extLst>
              <a:ext uri="{FF2B5EF4-FFF2-40B4-BE49-F238E27FC236}">
                <a16:creationId xmlns:a16="http://schemas.microsoft.com/office/drawing/2014/main" id="{9024B300-8251-8B0C-B279-CFC4CD1D1005}"/>
              </a:ext>
            </a:extLst>
          </p:cNvPr>
          <p:cNvSpPr/>
          <p:nvPr/>
        </p:nvSpPr>
        <p:spPr>
          <a:xfrm>
            <a:off x="7199725" y="3109707"/>
            <a:ext cx="2584873" cy="1184435"/>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a:t>Maximize budget for benefits to improve identified factor for performance</a:t>
            </a:r>
          </a:p>
        </p:txBody>
      </p:sp>
      <p:sp>
        <p:nvSpPr>
          <p:cNvPr id="53" name="Rounded Rectangle 13">
            <a:extLst>
              <a:ext uri="{FF2B5EF4-FFF2-40B4-BE49-F238E27FC236}">
                <a16:creationId xmlns:a16="http://schemas.microsoft.com/office/drawing/2014/main" id="{61F7F373-1B85-3AF7-4B2D-45795DB70031}"/>
              </a:ext>
            </a:extLst>
          </p:cNvPr>
          <p:cNvSpPr/>
          <p:nvPr/>
        </p:nvSpPr>
        <p:spPr>
          <a:xfrm>
            <a:off x="4447551" y="5312495"/>
            <a:ext cx="2470982" cy="897136"/>
          </a:xfrm>
          <a:prstGeom prst="roundRect">
            <a:avLst>
              <a:gd name="adj" fmla="val 1141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t>Causal relationship between benefit and satisfaction level</a:t>
            </a:r>
          </a:p>
        </p:txBody>
      </p:sp>
      <p:sp>
        <p:nvSpPr>
          <p:cNvPr id="54" name="Rounded Rectangle 13">
            <a:extLst>
              <a:ext uri="{FF2B5EF4-FFF2-40B4-BE49-F238E27FC236}">
                <a16:creationId xmlns:a16="http://schemas.microsoft.com/office/drawing/2014/main" id="{BDE36D7C-6881-BDB8-957A-432097B4854B}"/>
              </a:ext>
            </a:extLst>
          </p:cNvPr>
          <p:cNvSpPr/>
          <p:nvPr/>
        </p:nvSpPr>
        <p:spPr>
          <a:xfrm>
            <a:off x="7232724" y="5307896"/>
            <a:ext cx="2570924" cy="998249"/>
          </a:xfrm>
          <a:prstGeom prst="roundRect">
            <a:avLst>
              <a:gd name="adj" fmla="val 1141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a:t>Recommend the best employee benefit to be implemented</a:t>
            </a:r>
          </a:p>
        </p:txBody>
      </p:sp>
      <p:sp>
        <p:nvSpPr>
          <p:cNvPr id="55" name="Rounded Rectangle 13">
            <a:extLst>
              <a:ext uri="{FF2B5EF4-FFF2-40B4-BE49-F238E27FC236}">
                <a16:creationId xmlns:a16="http://schemas.microsoft.com/office/drawing/2014/main" id="{EF776010-C2CD-09EA-3E4B-2E610803D0B1}"/>
              </a:ext>
            </a:extLst>
          </p:cNvPr>
          <p:cNvSpPr/>
          <p:nvPr/>
        </p:nvSpPr>
        <p:spPr>
          <a:xfrm>
            <a:off x="9948863" y="1712502"/>
            <a:ext cx="2050893" cy="782836"/>
          </a:xfrm>
          <a:prstGeom prst="roundRect">
            <a:avLst>
              <a:gd name="adj" fmla="val 11417"/>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solidFill>
                  <a:srgbClr val="FFFFFF"/>
                </a:solidFill>
              </a:rPr>
              <a:t>Cost of Attrition</a:t>
            </a:r>
            <a:endParaRPr lang="en-US"/>
          </a:p>
        </p:txBody>
      </p:sp>
      <p:sp>
        <p:nvSpPr>
          <p:cNvPr id="56" name="Rounded Rectangle 13">
            <a:extLst>
              <a:ext uri="{FF2B5EF4-FFF2-40B4-BE49-F238E27FC236}">
                <a16:creationId xmlns:a16="http://schemas.microsoft.com/office/drawing/2014/main" id="{0AEAAA47-F0E1-F8D2-8436-C9E6988BB118}"/>
              </a:ext>
            </a:extLst>
          </p:cNvPr>
          <p:cNvSpPr/>
          <p:nvPr/>
        </p:nvSpPr>
        <p:spPr>
          <a:xfrm>
            <a:off x="9948863" y="3325128"/>
            <a:ext cx="2050893" cy="803326"/>
          </a:xfrm>
          <a:prstGeom prst="roundRect">
            <a:avLst>
              <a:gd name="adj" fmla="val 11417"/>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solidFill>
                  <a:srgbClr val="FFFFFF"/>
                </a:solidFill>
              </a:rPr>
              <a:t>Performance level</a:t>
            </a:r>
          </a:p>
        </p:txBody>
      </p:sp>
      <p:sp>
        <p:nvSpPr>
          <p:cNvPr id="57" name="Rounded Rectangle 13">
            <a:extLst>
              <a:ext uri="{FF2B5EF4-FFF2-40B4-BE49-F238E27FC236}">
                <a16:creationId xmlns:a16="http://schemas.microsoft.com/office/drawing/2014/main" id="{703EC356-6E27-F886-69EC-DEDCE641124E}"/>
              </a:ext>
            </a:extLst>
          </p:cNvPr>
          <p:cNvSpPr/>
          <p:nvPr/>
        </p:nvSpPr>
        <p:spPr>
          <a:xfrm>
            <a:off x="9945688" y="5277196"/>
            <a:ext cx="2050893" cy="1017656"/>
          </a:xfrm>
          <a:prstGeom prst="roundRect">
            <a:avLst>
              <a:gd name="adj" fmla="val 1141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a:solidFill>
                  <a:srgbClr val="FFFFFF"/>
                </a:solidFill>
              </a:rPr>
              <a:t>Worklife balance / environmental satisfaction</a:t>
            </a:r>
          </a:p>
        </p:txBody>
      </p:sp>
      <p:cxnSp>
        <p:nvCxnSpPr>
          <p:cNvPr id="59" name="Connector: Elbow 58">
            <a:extLst>
              <a:ext uri="{FF2B5EF4-FFF2-40B4-BE49-F238E27FC236}">
                <a16:creationId xmlns:a16="http://schemas.microsoft.com/office/drawing/2014/main" id="{3C439EBD-2548-2781-02E7-858FA431161B}"/>
              </a:ext>
            </a:extLst>
          </p:cNvPr>
          <p:cNvCxnSpPr>
            <a:cxnSpLocks/>
          </p:cNvCxnSpPr>
          <p:nvPr/>
        </p:nvCxnSpPr>
        <p:spPr>
          <a:xfrm flipV="1">
            <a:off x="4170363" y="1858008"/>
            <a:ext cx="250409" cy="15297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0" name="Connector: Elbow 59">
            <a:extLst>
              <a:ext uri="{FF2B5EF4-FFF2-40B4-BE49-F238E27FC236}">
                <a16:creationId xmlns:a16="http://schemas.microsoft.com/office/drawing/2014/main" id="{296C2AFD-6A5B-E4BE-3E0A-0CCAEDBF1E58}"/>
              </a:ext>
            </a:extLst>
          </p:cNvPr>
          <p:cNvCxnSpPr>
            <a:cxnSpLocks/>
          </p:cNvCxnSpPr>
          <p:nvPr/>
        </p:nvCxnSpPr>
        <p:spPr>
          <a:xfrm>
            <a:off x="4170363" y="2010986"/>
            <a:ext cx="250409" cy="72532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5" name="Connector: Elbow 64">
            <a:extLst>
              <a:ext uri="{FF2B5EF4-FFF2-40B4-BE49-F238E27FC236}">
                <a16:creationId xmlns:a16="http://schemas.microsoft.com/office/drawing/2014/main" id="{E376F688-1518-F74A-C12F-38F70270155A}"/>
              </a:ext>
            </a:extLst>
          </p:cNvPr>
          <p:cNvCxnSpPr>
            <a:cxnSpLocks/>
          </p:cNvCxnSpPr>
          <p:nvPr/>
        </p:nvCxnSpPr>
        <p:spPr>
          <a:xfrm>
            <a:off x="6891754" y="1858008"/>
            <a:ext cx="346485" cy="38299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9F89B45C-B7A9-5969-9E41-5D134A312EEC}"/>
              </a:ext>
            </a:extLst>
          </p:cNvPr>
          <p:cNvCxnSpPr>
            <a:cxnSpLocks/>
          </p:cNvCxnSpPr>
          <p:nvPr/>
        </p:nvCxnSpPr>
        <p:spPr>
          <a:xfrm flipV="1">
            <a:off x="6891754" y="2241003"/>
            <a:ext cx="346485" cy="495308"/>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8" name="Connector: Elbow 87">
            <a:extLst>
              <a:ext uri="{FF2B5EF4-FFF2-40B4-BE49-F238E27FC236}">
                <a16:creationId xmlns:a16="http://schemas.microsoft.com/office/drawing/2014/main" id="{B9697A5C-913B-60C5-BB5B-B3F3091A303E}"/>
              </a:ext>
            </a:extLst>
          </p:cNvPr>
          <p:cNvCxnSpPr>
            <a:cxnSpLocks/>
          </p:cNvCxnSpPr>
          <p:nvPr/>
        </p:nvCxnSpPr>
        <p:spPr>
          <a:xfrm>
            <a:off x="4170363" y="5061767"/>
            <a:ext cx="277188" cy="69929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06" name="Rounded Rectangle 13">
            <a:extLst>
              <a:ext uri="{FF2B5EF4-FFF2-40B4-BE49-F238E27FC236}">
                <a16:creationId xmlns:a16="http://schemas.microsoft.com/office/drawing/2014/main" id="{ED51554B-C5A0-0E1A-E0F7-9884DFEC8989}"/>
              </a:ext>
            </a:extLst>
          </p:cNvPr>
          <p:cNvSpPr/>
          <p:nvPr/>
        </p:nvSpPr>
        <p:spPr>
          <a:xfrm>
            <a:off x="4454183" y="4286782"/>
            <a:ext cx="2451932" cy="900776"/>
          </a:xfrm>
          <a:prstGeom prst="roundRect">
            <a:avLst>
              <a:gd name="adj" fmla="val 1141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t>Identify factors impacting promotion and timeline </a:t>
            </a:r>
          </a:p>
        </p:txBody>
      </p:sp>
      <p:sp>
        <p:nvSpPr>
          <p:cNvPr id="107" name="Rounded Rectangle 13">
            <a:extLst>
              <a:ext uri="{FF2B5EF4-FFF2-40B4-BE49-F238E27FC236}">
                <a16:creationId xmlns:a16="http://schemas.microsoft.com/office/drawing/2014/main" id="{248C02F5-C1A3-EEAD-69B6-9B504F80B798}"/>
              </a:ext>
            </a:extLst>
          </p:cNvPr>
          <p:cNvSpPr/>
          <p:nvPr/>
        </p:nvSpPr>
        <p:spPr>
          <a:xfrm>
            <a:off x="9947066" y="4389128"/>
            <a:ext cx="2050893" cy="770871"/>
          </a:xfrm>
          <a:prstGeom prst="roundRect">
            <a:avLst>
              <a:gd name="adj" fmla="val 1141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solidFill>
                  <a:schemeClr val="bg1"/>
                </a:solidFill>
              </a:rPr>
              <a:t>Job satisfaction level</a:t>
            </a:r>
          </a:p>
        </p:txBody>
      </p:sp>
      <p:cxnSp>
        <p:nvCxnSpPr>
          <p:cNvPr id="108" name="Connector: Elbow 107">
            <a:extLst>
              <a:ext uri="{FF2B5EF4-FFF2-40B4-BE49-F238E27FC236}">
                <a16:creationId xmlns:a16="http://schemas.microsoft.com/office/drawing/2014/main" id="{C0739B9A-C742-08CE-0886-F47C86F59931}"/>
              </a:ext>
            </a:extLst>
          </p:cNvPr>
          <p:cNvCxnSpPr>
            <a:cxnSpLocks/>
          </p:cNvCxnSpPr>
          <p:nvPr/>
        </p:nvCxnSpPr>
        <p:spPr>
          <a:xfrm flipV="1">
            <a:off x="4170363" y="4799083"/>
            <a:ext cx="226670" cy="262684"/>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13" name="Rounded Rectangle 13">
            <a:extLst>
              <a:ext uri="{FF2B5EF4-FFF2-40B4-BE49-F238E27FC236}">
                <a16:creationId xmlns:a16="http://schemas.microsoft.com/office/drawing/2014/main" id="{F4F62141-4C99-6157-54D2-D9058DC10FD7}"/>
              </a:ext>
            </a:extLst>
          </p:cNvPr>
          <p:cNvSpPr/>
          <p:nvPr/>
        </p:nvSpPr>
        <p:spPr>
          <a:xfrm>
            <a:off x="7204149" y="4382306"/>
            <a:ext cx="2580449" cy="771930"/>
          </a:xfrm>
          <a:prstGeom prst="roundRect">
            <a:avLst>
              <a:gd name="adj" fmla="val 1141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a:t>Recommend suitable promotion timepoint</a:t>
            </a:r>
          </a:p>
        </p:txBody>
      </p:sp>
      <p:cxnSp>
        <p:nvCxnSpPr>
          <p:cNvPr id="6" name="Straight Arrow Connector 5">
            <a:extLst>
              <a:ext uri="{FF2B5EF4-FFF2-40B4-BE49-F238E27FC236}">
                <a16:creationId xmlns:a16="http://schemas.microsoft.com/office/drawing/2014/main" id="{BE13F8D4-BC21-49F1-0B92-AC8E67B5B2F9}"/>
              </a:ext>
            </a:extLst>
          </p:cNvPr>
          <p:cNvCxnSpPr/>
          <p:nvPr/>
        </p:nvCxnSpPr>
        <p:spPr>
          <a:xfrm flipV="1">
            <a:off x="4170363" y="3750628"/>
            <a:ext cx="27622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BFE45AD-9ED1-B1DC-2083-372CB0DD3047}"/>
              </a:ext>
            </a:extLst>
          </p:cNvPr>
          <p:cNvCxnSpPr>
            <a:cxnSpLocks/>
          </p:cNvCxnSpPr>
          <p:nvPr/>
        </p:nvCxnSpPr>
        <p:spPr>
          <a:xfrm flipV="1">
            <a:off x="6904037" y="3645853"/>
            <a:ext cx="27622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1561B49-5048-2D67-B3CD-E6BB8E3B1C16}"/>
              </a:ext>
            </a:extLst>
          </p:cNvPr>
          <p:cNvCxnSpPr>
            <a:cxnSpLocks/>
          </p:cNvCxnSpPr>
          <p:nvPr/>
        </p:nvCxnSpPr>
        <p:spPr>
          <a:xfrm flipV="1">
            <a:off x="6904037" y="4731703"/>
            <a:ext cx="27622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1A2D168-479C-8704-214B-9EFB0BF9AC72}"/>
              </a:ext>
            </a:extLst>
          </p:cNvPr>
          <p:cNvCxnSpPr>
            <a:cxnSpLocks/>
          </p:cNvCxnSpPr>
          <p:nvPr/>
        </p:nvCxnSpPr>
        <p:spPr>
          <a:xfrm flipV="1">
            <a:off x="6923087" y="5817553"/>
            <a:ext cx="27622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4739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D886-7444-A9AC-497F-43A01E3C75D8}"/>
              </a:ext>
            </a:extLst>
          </p:cNvPr>
          <p:cNvSpPr>
            <a:spLocks noGrp="1"/>
          </p:cNvSpPr>
          <p:nvPr>
            <p:ph type="title"/>
          </p:nvPr>
        </p:nvSpPr>
        <p:spPr>
          <a:xfrm>
            <a:off x="334963" y="213724"/>
            <a:ext cx="10515600" cy="631948"/>
          </a:xfrm>
        </p:spPr>
        <p:txBody>
          <a:bodyPr>
            <a:normAutofit/>
          </a:bodyPr>
          <a:lstStyle/>
          <a:p>
            <a:r>
              <a:rPr lang="en-US" sz="3200"/>
              <a:t>Overall Evaluation Metric: EEV to Cost Ratio (ECR)</a:t>
            </a:r>
          </a:p>
        </p:txBody>
      </p:sp>
      <p:sp>
        <p:nvSpPr>
          <p:cNvPr id="4" name="TextBox 3">
            <a:extLst>
              <a:ext uri="{FF2B5EF4-FFF2-40B4-BE49-F238E27FC236}">
                <a16:creationId xmlns:a16="http://schemas.microsoft.com/office/drawing/2014/main" id="{AE40C5B5-19B7-F9A9-90C5-3DFEB2D66081}"/>
              </a:ext>
            </a:extLst>
          </p:cNvPr>
          <p:cNvSpPr txBox="1"/>
          <p:nvPr/>
        </p:nvSpPr>
        <p:spPr>
          <a:xfrm>
            <a:off x="356739" y="999427"/>
            <a:ext cx="11535224" cy="1292662"/>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Individual EEV </a:t>
            </a:r>
            <a:r>
              <a:rPr lang="en-US">
                <a:solidFill>
                  <a:srgbClr val="FFFFFF"/>
                </a:solidFill>
              </a:rPr>
              <a:t> = </a:t>
            </a:r>
            <a:r>
              <a:rPr lang="en-US">
                <a:solidFill>
                  <a:srgbClr val="FFFFFF"/>
                </a:solidFill>
                <a:ea typeface="+mn-lt"/>
                <a:cs typeface="+mn-lt"/>
              </a:rPr>
              <a:t>w1 x Performance + w2 x Experience + w3 x Environment </a:t>
            </a:r>
          </a:p>
          <a:p>
            <a:pPr marL="285750" indent="-285750">
              <a:buFont typeface="Calibri"/>
              <a:buChar char="-"/>
            </a:pPr>
            <a:r>
              <a:rPr lang="en-US" sz="1400">
                <a:solidFill>
                  <a:srgbClr val="FFFFFF"/>
                </a:solidFill>
                <a:ea typeface="+mn-lt"/>
                <a:cs typeface="+mn-lt"/>
              </a:rPr>
              <a:t>Wi = [ 0.5 , 0.3 , 0.2 ]  Given by company prioritization of valuing skilled and high performing individuals, followed by loyal employees with long tenure, and finally, the notion of satisfied employees improves company's value. </a:t>
            </a:r>
          </a:p>
          <a:p>
            <a:pPr marL="285750" indent="-285750">
              <a:buFont typeface="Calibri"/>
              <a:buChar char="-"/>
            </a:pPr>
            <a:r>
              <a:rPr lang="en-US" sz="1400">
                <a:solidFill>
                  <a:srgbClr val="FFFFFF"/>
                </a:solidFill>
                <a:ea typeface="+mn-lt"/>
                <a:cs typeface="+mn-lt"/>
              </a:rPr>
              <a:t>Wi can be adjusted based on change in company prioritization and philosophy.</a:t>
            </a:r>
          </a:p>
          <a:p>
            <a:r>
              <a:rPr lang="en-US" b="1">
                <a:solidFill>
                  <a:srgbClr val="FFFFFF"/>
                </a:solidFill>
              </a:rPr>
              <a:t>Average Company EEV  </a:t>
            </a:r>
            <a:r>
              <a:rPr lang="en-US">
                <a:solidFill>
                  <a:srgbClr val="FFFFFF"/>
                </a:solidFill>
              </a:rPr>
              <a:t>= Σ (individual EEV) / Total no. of employee </a:t>
            </a:r>
          </a:p>
        </p:txBody>
      </p:sp>
      <p:sp>
        <p:nvSpPr>
          <p:cNvPr id="8" name="TextBox 7">
            <a:extLst>
              <a:ext uri="{FF2B5EF4-FFF2-40B4-BE49-F238E27FC236}">
                <a16:creationId xmlns:a16="http://schemas.microsoft.com/office/drawing/2014/main" id="{E13F356C-E944-A991-2CCE-83B0517823B3}"/>
              </a:ext>
            </a:extLst>
          </p:cNvPr>
          <p:cNvSpPr txBox="1"/>
          <p:nvPr/>
        </p:nvSpPr>
        <p:spPr>
          <a:xfrm>
            <a:off x="356739" y="2555445"/>
            <a:ext cx="11535224"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Cost for training, benefits, attrition</a:t>
            </a:r>
            <a:r>
              <a:rPr lang="en-US">
                <a:ea typeface="+mn-lt"/>
                <a:cs typeface="+mn-lt"/>
              </a:rPr>
              <a:t> = Cost estimation based on historical data = $X</a:t>
            </a:r>
          </a:p>
        </p:txBody>
      </p:sp>
      <p:graphicFrame>
        <p:nvGraphicFramePr>
          <p:cNvPr id="10" name="Table 9">
            <a:extLst>
              <a:ext uri="{FF2B5EF4-FFF2-40B4-BE49-F238E27FC236}">
                <a16:creationId xmlns:a16="http://schemas.microsoft.com/office/drawing/2014/main" id="{175796EF-B30C-ABF1-B1C4-223E3DFA5AC6}"/>
              </a:ext>
            </a:extLst>
          </p:cNvPr>
          <p:cNvGraphicFramePr>
            <a:graphicFrameLocks noGrp="1"/>
          </p:cNvGraphicFramePr>
          <p:nvPr>
            <p:extLst>
              <p:ext uri="{D42A27DB-BD31-4B8C-83A1-F6EECF244321}">
                <p14:modId xmlns:p14="http://schemas.microsoft.com/office/powerpoint/2010/main" val="1010346630"/>
              </p:ext>
            </p:extLst>
          </p:nvPr>
        </p:nvGraphicFramePr>
        <p:xfrm>
          <a:off x="356771" y="3111395"/>
          <a:ext cx="11535193" cy="828179"/>
        </p:xfrm>
        <a:graphic>
          <a:graphicData uri="http://schemas.openxmlformats.org/drawingml/2006/table">
            <a:tbl>
              <a:tblPr firstRow="1" bandRow="1">
                <a:tableStyleId>{5940675A-B579-460E-94D1-54222C63F5DA}</a:tableStyleId>
              </a:tblPr>
              <a:tblGrid>
                <a:gridCol w="1507716">
                  <a:extLst>
                    <a:ext uri="{9D8B030D-6E8A-4147-A177-3AD203B41FA5}">
                      <a16:colId xmlns:a16="http://schemas.microsoft.com/office/drawing/2014/main" val="3663035285"/>
                    </a:ext>
                  </a:extLst>
                </a:gridCol>
                <a:gridCol w="5316095">
                  <a:extLst>
                    <a:ext uri="{9D8B030D-6E8A-4147-A177-3AD203B41FA5}">
                      <a16:colId xmlns:a16="http://schemas.microsoft.com/office/drawing/2014/main" val="3647658269"/>
                    </a:ext>
                  </a:extLst>
                </a:gridCol>
                <a:gridCol w="4711382">
                  <a:extLst>
                    <a:ext uri="{9D8B030D-6E8A-4147-A177-3AD203B41FA5}">
                      <a16:colId xmlns:a16="http://schemas.microsoft.com/office/drawing/2014/main" val="1919510888"/>
                    </a:ext>
                  </a:extLst>
                </a:gridCol>
              </a:tblGrid>
              <a:tr h="310019">
                <a:tc>
                  <a:txBody>
                    <a:bodyPr/>
                    <a:lstStyle/>
                    <a:p>
                      <a:pPr algn="ctr"/>
                      <a:r>
                        <a:rPr lang="en-US" sz="1400" b="1">
                          <a:solidFill>
                            <a:schemeClr val="bg1"/>
                          </a:solidFill>
                        </a:rPr>
                        <a:t>Naïve</a:t>
                      </a:r>
                    </a:p>
                  </a:txBody>
                  <a:tcPr>
                    <a:solidFill>
                      <a:schemeClr val="accent1"/>
                    </a:solidFill>
                  </a:tcPr>
                </a:tc>
                <a:tc>
                  <a:txBody>
                    <a:bodyPr/>
                    <a:lstStyle/>
                    <a:p>
                      <a:pPr algn="ctr"/>
                      <a:r>
                        <a:rPr lang="en-US" sz="1400" b="1">
                          <a:solidFill>
                            <a:schemeClr val="bg1"/>
                          </a:solidFill>
                        </a:rPr>
                        <a:t>Heuristic</a:t>
                      </a:r>
                    </a:p>
                  </a:txBody>
                  <a:tcPr>
                    <a:solidFill>
                      <a:schemeClr val="accent1"/>
                    </a:solidFill>
                  </a:tcPr>
                </a:tc>
                <a:tc>
                  <a:txBody>
                    <a:bodyPr/>
                    <a:lstStyle/>
                    <a:p>
                      <a:pPr algn="ctr"/>
                      <a:r>
                        <a:rPr lang="en-US" sz="1400" b="1">
                          <a:solidFill>
                            <a:schemeClr val="bg1"/>
                          </a:solidFill>
                        </a:rPr>
                        <a:t>Data Science</a:t>
                      </a:r>
                    </a:p>
                  </a:txBody>
                  <a:tcPr>
                    <a:solidFill>
                      <a:schemeClr val="accent1"/>
                    </a:solidFill>
                  </a:tcPr>
                </a:tc>
                <a:extLst>
                  <a:ext uri="{0D108BD9-81ED-4DB2-BD59-A6C34878D82A}">
                    <a16:rowId xmlns:a16="http://schemas.microsoft.com/office/drawing/2014/main" val="3372686060"/>
                  </a:ext>
                </a:extLst>
              </a:tr>
              <a:tr h="370840">
                <a:tc>
                  <a:txBody>
                    <a:bodyPr/>
                    <a:lstStyle/>
                    <a:p>
                      <a:pPr marL="0" indent="0">
                        <a:buNone/>
                      </a:pPr>
                      <a:r>
                        <a:rPr lang="en-US" sz="1400">
                          <a:solidFill>
                            <a:schemeClr val="bg1"/>
                          </a:solidFill>
                        </a:rPr>
                        <a:t>Apply to all employees</a:t>
                      </a:r>
                    </a:p>
                  </a:txBody>
                  <a:tcPr>
                    <a:solidFill>
                      <a:schemeClr val="accent1"/>
                    </a:solidFill>
                  </a:tcPr>
                </a:tc>
                <a:tc>
                  <a:txBody>
                    <a:bodyPr/>
                    <a:lstStyle/>
                    <a:p>
                      <a:pPr marL="0" indent="0">
                        <a:buNone/>
                      </a:pPr>
                      <a:r>
                        <a:rPr lang="en-US" sz="1400">
                          <a:solidFill>
                            <a:schemeClr val="bg1"/>
                          </a:solidFill>
                        </a:rPr>
                        <a:t>Apply by  Targeted Segmentation, e.g. Performance Rating of 4 (High Performers by Heuristic segmentation)</a:t>
                      </a:r>
                    </a:p>
                  </a:txBody>
                  <a:tcPr>
                    <a:solidFill>
                      <a:schemeClr val="accent1"/>
                    </a:solidFill>
                  </a:tcPr>
                </a:tc>
                <a:tc>
                  <a:txBody>
                    <a:bodyPr/>
                    <a:lstStyle/>
                    <a:p>
                      <a:pPr marL="0" indent="0">
                        <a:buNone/>
                      </a:pPr>
                      <a:r>
                        <a:rPr lang="en-US" sz="1400">
                          <a:solidFill>
                            <a:schemeClr val="bg1"/>
                          </a:solidFill>
                        </a:rPr>
                        <a:t>Apply by clusters / at-risk employees with feature of importance, targeted intervention based on EEVs.</a:t>
                      </a:r>
                    </a:p>
                  </a:txBody>
                  <a:tcPr>
                    <a:solidFill>
                      <a:schemeClr val="accent1"/>
                    </a:solidFill>
                  </a:tcPr>
                </a:tc>
                <a:extLst>
                  <a:ext uri="{0D108BD9-81ED-4DB2-BD59-A6C34878D82A}">
                    <a16:rowId xmlns:a16="http://schemas.microsoft.com/office/drawing/2014/main" val="2828625343"/>
                  </a:ext>
                </a:extLst>
              </a:tr>
            </a:tbl>
          </a:graphicData>
        </a:graphic>
      </p:graphicFrame>
      <p:grpSp>
        <p:nvGrpSpPr>
          <p:cNvPr id="7" name="Group 6">
            <a:extLst>
              <a:ext uri="{FF2B5EF4-FFF2-40B4-BE49-F238E27FC236}">
                <a16:creationId xmlns:a16="http://schemas.microsoft.com/office/drawing/2014/main" id="{20B42058-C722-493F-0D94-A797CD1C417A}"/>
              </a:ext>
            </a:extLst>
          </p:cNvPr>
          <p:cNvGrpSpPr/>
          <p:nvPr/>
        </p:nvGrpSpPr>
        <p:grpSpPr>
          <a:xfrm>
            <a:off x="334964" y="4184109"/>
            <a:ext cx="11585544" cy="1846659"/>
            <a:chOff x="839339" y="4309369"/>
            <a:chExt cx="10929812" cy="1846659"/>
          </a:xfrm>
        </p:grpSpPr>
        <p:sp>
          <p:nvSpPr>
            <p:cNvPr id="9" name="TextBox 8">
              <a:extLst>
                <a:ext uri="{FF2B5EF4-FFF2-40B4-BE49-F238E27FC236}">
                  <a16:creationId xmlns:a16="http://schemas.microsoft.com/office/drawing/2014/main" id="{2D4E65C1-3B00-A791-24CD-2432AD7CE686}"/>
                </a:ext>
              </a:extLst>
            </p:cNvPr>
            <p:cNvSpPr txBox="1"/>
            <p:nvPr/>
          </p:nvSpPr>
          <p:spPr>
            <a:xfrm>
              <a:off x="839339" y="4309369"/>
              <a:ext cx="10929812" cy="184665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Criteria for choosing business recommendation:</a:t>
              </a:r>
              <a:endParaRPr lang="en-US">
                <a:ea typeface="+mn-lt"/>
                <a:cs typeface="+mn-lt"/>
              </a:endParaRPr>
            </a:p>
            <a:p>
              <a:pPr marL="342900" indent="-342900">
                <a:buAutoNum type="arabicPeriod"/>
              </a:pPr>
              <a:r>
                <a:rPr lang="en-US" sz="1600"/>
                <a:t>Calculate total cost for HR strategies = $X</a:t>
              </a:r>
              <a:endParaRPr lang="en-US" sz="1600" b="1"/>
            </a:p>
            <a:p>
              <a:pPr marL="342900" indent="-342900">
                <a:buAutoNum type="arabicPeriod"/>
              </a:pPr>
              <a:r>
                <a:rPr lang="en-US" sz="1600"/>
                <a:t>Calculate difference in average company EEV before and after implementation = EEV(after) - EEV(before)</a:t>
              </a:r>
            </a:p>
            <a:p>
              <a:pPr marL="342900" indent="-342900">
                <a:buAutoNum type="arabicPeriod"/>
              </a:pPr>
              <a:endParaRPr lang="en-US" sz="1600"/>
            </a:p>
            <a:p>
              <a:pPr marL="342900" indent="-342900">
                <a:buAutoNum type="arabicPeriod"/>
              </a:pPr>
              <a:r>
                <a:rPr lang="en-US" sz="1600"/>
                <a:t>EEV to Cost Ratio (ECR) = </a:t>
              </a:r>
            </a:p>
            <a:p>
              <a:pPr marL="342900" indent="-342900">
                <a:buAutoNum type="arabicPeriod"/>
              </a:pPr>
              <a:endParaRPr lang="en-US" sz="1600"/>
            </a:p>
            <a:p>
              <a:pPr marL="342900" indent="-342900">
                <a:buAutoNum type="arabicPeriod"/>
              </a:pPr>
              <a:r>
                <a:rPr lang="en-US" sz="1600"/>
                <a:t>Optimize cost, i.e. find </a:t>
              </a:r>
              <a:r>
                <a:rPr lang="en-US" sz="1600" b="1"/>
                <a:t>highest possible ECR based on cost modeling</a:t>
              </a:r>
              <a:r>
                <a:rPr lang="en-US" sz="1600"/>
                <a:t>.</a:t>
              </a:r>
            </a:p>
          </p:txBody>
        </p:sp>
        <p:sp>
          <p:nvSpPr>
            <p:cNvPr id="15" name="TextBox 14">
              <a:extLst>
                <a:ext uri="{FF2B5EF4-FFF2-40B4-BE49-F238E27FC236}">
                  <a16:creationId xmlns:a16="http://schemas.microsoft.com/office/drawing/2014/main" id="{22F51E48-C053-5DE9-13B9-107F8DE668D0}"/>
                </a:ext>
              </a:extLst>
            </p:cNvPr>
            <p:cNvSpPr txBox="1"/>
            <p:nvPr/>
          </p:nvSpPr>
          <p:spPr>
            <a:xfrm>
              <a:off x="6595308" y="5163079"/>
              <a:ext cx="3720122" cy="523220"/>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0000"/>
                  </a:solidFill>
                </a:rPr>
                <a:t>Intuitive understanding of ECR: </a:t>
              </a:r>
              <a:endParaRPr lang="en-US" b="1">
                <a:solidFill>
                  <a:srgbClr val="FF0000"/>
                </a:solidFill>
              </a:endParaRPr>
            </a:p>
            <a:p>
              <a:pPr algn="ctr"/>
              <a:r>
                <a:rPr lang="en-US" sz="1400">
                  <a:solidFill>
                    <a:srgbClr val="FF0000"/>
                  </a:solidFill>
                </a:rPr>
                <a:t> increase in EEV per dollar cost ($)</a:t>
              </a:r>
            </a:p>
          </p:txBody>
        </p:sp>
        <p:pic>
          <p:nvPicPr>
            <p:cNvPr id="6" name="Picture 5" descr="A black text with a black line&#10;&#10;Description automatically generated">
              <a:extLst>
                <a:ext uri="{FF2B5EF4-FFF2-40B4-BE49-F238E27FC236}">
                  <a16:creationId xmlns:a16="http://schemas.microsoft.com/office/drawing/2014/main" id="{E3B115D4-8EC1-3A95-9EA9-63740A1D8059}"/>
                </a:ext>
              </a:extLst>
            </p:cNvPr>
            <p:cNvPicPr>
              <a:picLocks noChangeAspect="1"/>
            </p:cNvPicPr>
            <p:nvPr/>
          </p:nvPicPr>
          <p:blipFill>
            <a:blip r:embed="rId2"/>
            <a:stretch>
              <a:fillRect/>
            </a:stretch>
          </p:blipFill>
          <p:spPr>
            <a:xfrm>
              <a:off x="3600450" y="5227920"/>
              <a:ext cx="2492158" cy="4634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2684178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7644-10A1-C098-8565-219C2D0AFF47}"/>
              </a:ext>
            </a:extLst>
          </p:cNvPr>
          <p:cNvSpPr>
            <a:spLocks noGrp="1"/>
          </p:cNvSpPr>
          <p:nvPr>
            <p:ph type="title"/>
          </p:nvPr>
        </p:nvSpPr>
        <p:spPr>
          <a:xfrm>
            <a:off x="285800" y="92677"/>
            <a:ext cx="10294375" cy="747919"/>
          </a:xfrm>
        </p:spPr>
        <p:txBody>
          <a:bodyPr>
            <a:normAutofit/>
          </a:bodyPr>
          <a:lstStyle/>
          <a:p>
            <a:r>
              <a:rPr lang="en-US" sz="3200"/>
              <a:t>Data Exploration – IBM Dataset</a:t>
            </a:r>
          </a:p>
        </p:txBody>
      </p:sp>
      <p:graphicFrame>
        <p:nvGraphicFramePr>
          <p:cNvPr id="6" name="Table 5">
            <a:extLst>
              <a:ext uri="{FF2B5EF4-FFF2-40B4-BE49-F238E27FC236}">
                <a16:creationId xmlns:a16="http://schemas.microsoft.com/office/drawing/2014/main" id="{3FB4A2CE-9C56-BF5F-16D8-F93E462182E7}"/>
              </a:ext>
            </a:extLst>
          </p:cNvPr>
          <p:cNvGraphicFramePr>
            <a:graphicFrameLocks noGrp="1"/>
          </p:cNvGraphicFramePr>
          <p:nvPr>
            <p:extLst>
              <p:ext uri="{D42A27DB-BD31-4B8C-83A1-F6EECF244321}">
                <p14:modId xmlns:p14="http://schemas.microsoft.com/office/powerpoint/2010/main" val="2051791829"/>
              </p:ext>
            </p:extLst>
          </p:nvPr>
        </p:nvGraphicFramePr>
        <p:xfrm>
          <a:off x="343758" y="2026225"/>
          <a:ext cx="11504484" cy="4082566"/>
        </p:xfrm>
        <a:graphic>
          <a:graphicData uri="http://schemas.openxmlformats.org/drawingml/2006/table">
            <a:tbl>
              <a:tblPr firstRow="1" bandRow="1">
                <a:tableStyleId>{5C22544A-7EE6-4342-B048-85BDC9FD1C3A}</a:tableStyleId>
              </a:tblPr>
              <a:tblGrid>
                <a:gridCol w="3367642">
                  <a:extLst>
                    <a:ext uri="{9D8B030D-6E8A-4147-A177-3AD203B41FA5}">
                      <a16:colId xmlns:a16="http://schemas.microsoft.com/office/drawing/2014/main" val="727213059"/>
                    </a:ext>
                  </a:extLst>
                </a:gridCol>
                <a:gridCol w="2368475">
                  <a:extLst>
                    <a:ext uri="{9D8B030D-6E8A-4147-A177-3AD203B41FA5}">
                      <a16:colId xmlns:a16="http://schemas.microsoft.com/office/drawing/2014/main" val="3179289941"/>
                    </a:ext>
                  </a:extLst>
                </a:gridCol>
                <a:gridCol w="5768367">
                  <a:extLst>
                    <a:ext uri="{9D8B030D-6E8A-4147-A177-3AD203B41FA5}">
                      <a16:colId xmlns:a16="http://schemas.microsoft.com/office/drawing/2014/main" val="1851081781"/>
                    </a:ext>
                  </a:extLst>
                </a:gridCol>
              </a:tblGrid>
              <a:tr h="325053">
                <a:tc>
                  <a:txBody>
                    <a:bodyPr/>
                    <a:lstStyle/>
                    <a:p>
                      <a:pPr algn="ctr"/>
                      <a:r>
                        <a:rPr lang="en-US" sz="1400"/>
                        <a:t>Key Variables of Interest</a:t>
                      </a:r>
                    </a:p>
                  </a:txBody>
                  <a:tcPr>
                    <a:lnB w="12700" cap="flat" cmpd="sng" algn="ctr">
                      <a:solidFill>
                        <a:schemeClr val="bg2"/>
                      </a:solidFill>
                      <a:prstDash val="solid"/>
                      <a:round/>
                      <a:headEnd type="none" w="med" len="med"/>
                      <a:tailEnd type="none" w="med" len="med"/>
                    </a:lnB>
                  </a:tcPr>
                </a:tc>
                <a:tc>
                  <a:txBody>
                    <a:bodyPr/>
                    <a:lstStyle/>
                    <a:p>
                      <a:pPr algn="ctr"/>
                      <a:r>
                        <a:rPr lang="en-US" sz="1400"/>
                        <a:t>Data Type</a:t>
                      </a:r>
                    </a:p>
                  </a:txBody>
                  <a:tcPr>
                    <a:lnB w="12700" cap="flat" cmpd="sng" algn="ctr">
                      <a:solidFill>
                        <a:schemeClr val="bg2"/>
                      </a:solidFill>
                      <a:prstDash val="solid"/>
                      <a:round/>
                      <a:headEnd type="none" w="med" len="med"/>
                      <a:tailEnd type="none" w="med" len="med"/>
                    </a:lnB>
                  </a:tcPr>
                </a:tc>
                <a:tc>
                  <a:txBody>
                    <a:bodyPr/>
                    <a:lstStyle/>
                    <a:p>
                      <a:pPr algn="ctr"/>
                      <a:r>
                        <a:rPr lang="en-US" sz="1400"/>
                        <a:t>Description from Data Dictionary</a:t>
                      </a: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49025056"/>
                  </a:ext>
                </a:extLst>
              </a:tr>
              <a:tr h="312051">
                <a:tc>
                  <a:txBody>
                    <a:bodyPr/>
                    <a:lstStyle/>
                    <a:p>
                      <a:pPr lvl="0" algn="ctr">
                        <a:buNone/>
                      </a:pPr>
                      <a:r>
                        <a:rPr lang="en-US" sz="1400"/>
                        <a:t>Attrition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sz="1400"/>
                        <a:t>Categorial</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lvl="0" algn="ctr" defTabSz="914400" rtl="0" eaLnBrk="1" latinLnBrk="0" hangingPunct="1">
                        <a:lnSpc>
                          <a:spcPct val="100000"/>
                        </a:lnSpc>
                        <a:spcBef>
                          <a:spcPts val="0"/>
                        </a:spcBef>
                        <a:spcAft>
                          <a:spcPts val="0"/>
                        </a:spcAft>
                        <a:buNone/>
                      </a:pPr>
                      <a:r>
                        <a:rPr lang="en-US" sz="1400" b="0" i="0" u="none" strike="noStrike" kern="1200">
                          <a:solidFill>
                            <a:schemeClr val="dk1"/>
                          </a:solidFill>
                          <a:latin typeface="+mn-lt"/>
                          <a:ea typeface="+mn-ea"/>
                          <a:cs typeface="+mn-cs"/>
                        </a:rPr>
                        <a:t>Outcome variable of employee status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684795255"/>
                  </a:ext>
                </a:extLst>
              </a:tr>
              <a:tr h="312051">
                <a:tc>
                  <a:txBody>
                    <a:bodyPr/>
                    <a:lstStyle/>
                    <a:p>
                      <a:pPr lvl="0" algn="ctr">
                        <a:buNone/>
                      </a:pPr>
                      <a:r>
                        <a:rPr lang="en-US" sz="1400" b="0" i="0" u="none" strike="noStrike" noProof="0">
                          <a:latin typeface="Aptos"/>
                        </a:rPr>
                        <a:t>Monthly Income</a:t>
                      </a: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sz="1400"/>
                        <a:t>Numerical</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noProof="0"/>
                        <a:t>Monthly salary of the employee</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622126080"/>
                  </a:ext>
                </a:extLst>
              </a:tr>
              <a:tr h="436669">
                <a:tc>
                  <a:txBody>
                    <a:bodyPr/>
                    <a:lstStyle/>
                    <a:p>
                      <a:pPr lvl="0" algn="ctr">
                        <a:buNone/>
                      </a:pPr>
                      <a:r>
                        <a:rPr lang="en-US" sz="1400" b="0" i="0" u="none" strike="noStrike" noProof="0">
                          <a:latin typeface="Aptos"/>
                        </a:rPr>
                        <a:t>Overtime</a:t>
                      </a: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sz="1400"/>
                        <a:t>Categorical</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noProof="0">
                          <a:latin typeface="Aptos"/>
                        </a:rPr>
                        <a:t>Indication of whether the employee has worked after his/her standard working hours</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657220569"/>
                  </a:ext>
                </a:extLst>
              </a:tr>
              <a:tr h="312051">
                <a:tc>
                  <a:txBody>
                    <a:bodyPr/>
                    <a:lstStyle/>
                    <a:p>
                      <a:pPr lvl="0" algn="ctr">
                        <a:buNone/>
                      </a:pPr>
                      <a:r>
                        <a:rPr lang="en-US" sz="1400"/>
                        <a:t>Age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400" b="0" i="0" u="none" strike="noStrike" noProof="0">
                          <a:latin typeface="Aptos"/>
                        </a:rPr>
                        <a:t>Numerical</a:t>
                      </a: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400" b="0" i="0" u="none" strike="noStrike" noProof="0">
                          <a:solidFill>
                            <a:srgbClr val="000000"/>
                          </a:solidFill>
                          <a:latin typeface="Aptos"/>
                        </a:rPr>
                        <a:t>Total years lived by the employee</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86667631"/>
                  </a:ext>
                </a:extLst>
              </a:tr>
              <a:tr h="312051">
                <a:tc>
                  <a:txBody>
                    <a:bodyPr/>
                    <a:lstStyle/>
                    <a:p>
                      <a:pPr lvl="0" algn="ctr">
                        <a:buNone/>
                      </a:pPr>
                      <a:r>
                        <a:rPr lang="en-US" sz="1400" b="0" i="0" u="none" strike="noStrike" noProof="0">
                          <a:latin typeface="Aptos"/>
                        </a:rPr>
                        <a:t>Total Working Years</a:t>
                      </a: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400" b="0" i="0" u="none" strike="noStrike" noProof="0">
                          <a:latin typeface="Aptos"/>
                        </a:rPr>
                        <a:t>Numerical</a:t>
                      </a: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noProof="0">
                          <a:latin typeface="Aptos"/>
                        </a:rPr>
                        <a:t>Total years the employee has worked</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661995207"/>
                  </a:ext>
                </a:extLst>
              </a:tr>
              <a:tr h="436669">
                <a:tc>
                  <a:txBody>
                    <a:bodyPr/>
                    <a:lstStyle/>
                    <a:p>
                      <a:pPr lvl="0" algn="ctr">
                        <a:buNone/>
                      </a:pPr>
                      <a:r>
                        <a:rPr lang="en-US" sz="1400" b="0" i="0" u="none" strike="noStrike" noProof="0">
                          <a:latin typeface="Aptos"/>
                        </a:rPr>
                        <a:t>StockOptionLevel</a:t>
                      </a:r>
                      <a:endParaRPr lang="en-US" sz="1400" b="0" i="0" u="none" strike="noStrike" noProof="0" err="1">
                        <a:latin typeface="Apto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400" b="0" i="0" u="none" strike="noStrike" noProof="0">
                          <a:latin typeface="Aptos"/>
                        </a:rPr>
                        <a:t>Categorical</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400" b="0" i="0" u="none" strike="noStrike" baseline="0" noProof="0">
                          <a:solidFill>
                            <a:srgbClr val="000000"/>
                          </a:solidFill>
                          <a:latin typeface="Aptos"/>
                        </a:rPr>
                        <a:t>Proportion of the employee’s income spent on purchasing the company’s stocks. (0 –3)</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71356009"/>
                  </a:ext>
                </a:extLst>
              </a:tr>
              <a:tr h="436669">
                <a:tc>
                  <a:txBody>
                    <a:bodyPr/>
                    <a:lstStyle/>
                    <a:p>
                      <a:pPr lvl="0" algn="ctr">
                        <a:buNone/>
                      </a:pPr>
                      <a:r>
                        <a:rPr lang="en-US" sz="1400" b="0" i="0" u="none" strike="noStrike" noProof="0">
                          <a:latin typeface="Aptos"/>
                        </a:rPr>
                        <a:t>Distance From Home</a:t>
                      </a: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400" b="0" i="0" u="none" strike="noStrike" noProof="0">
                          <a:latin typeface="Aptos"/>
                        </a:rPr>
                        <a:t>Numerical</a:t>
                      </a:r>
                      <a:endParaRPr lang="en-US" sz="140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noProof="0">
                          <a:latin typeface="Aptos"/>
                        </a:rPr>
                        <a:t>Distance between the employee’s home and the company, measured in KM</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307894744"/>
                  </a:ext>
                </a:extLst>
              </a:tr>
              <a:tr h="436669">
                <a:tc>
                  <a:txBody>
                    <a:bodyPr/>
                    <a:lstStyle/>
                    <a:p>
                      <a:pPr lvl="0" algn="ctr">
                        <a:buNone/>
                      </a:pPr>
                      <a:r>
                        <a:rPr lang="en-US" sz="1400" b="0" i="0" u="none" strike="noStrike" baseline="0" noProof="0" err="1">
                          <a:solidFill>
                            <a:srgbClr val="000000"/>
                          </a:solidFill>
                          <a:latin typeface="Aptos"/>
                        </a:rPr>
                        <a:t>JobSatisfaction</a:t>
                      </a:r>
                      <a:endParaRPr lang="en-US" err="1"/>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400" b="0" i="0" u="none" strike="noStrike" noProof="0"/>
                        <a:t>Categorical</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baseline="0" noProof="0">
                          <a:solidFill>
                            <a:srgbClr val="000000"/>
                          </a:solidFill>
                          <a:latin typeface="Aptos"/>
                        </a:rPr>
                        <a:t>Degree to which the employee is satisfied with his / her job. (1 – 4)</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742721995"/>
                  </a:ext>
                </a:extLst>
              </a:tr>
              <a:tr h="436669">
                <a:tc>
                  <a:txBody>
                    <a:bodyPr/>
                    <a:lstStyle/>
                    <a:p>
                      <a:pPr lvl="0" algn="ctr">
                        <a:buNone/>
                      </a:pPr>
                      <a:r>
                        <a:rPr lang="en-US" sz="1400" b="0" i="0" u="none" strike="noStrike" baseline="0" noProof="0" err="1">
                          <a:solidFill>
                            <a:srgbClr val="000000"/>
                          </a:solidFill>
                        </a:rPr>
                        <a:t>BusinessTravel</a:t>
                      </a:r>
                      <a:endParaRPr lang="en-US" err="1"/>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buNone/>
                      </a:pPr>
                      <a:r>
                        <a:rPr lang="en-US" sz="1400" b="0" i="0" u="none" strike="noStrike" noProof="0">
                          <a:latin typeface="Aptos"/>
                        </a:rPr>
                        <a:t>Categorical</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400" b="0" i="0" u="none" strike="noStrike" baseline="0" noProof="0">
                          <a:solidFill>
                            <a:srgbClr val="000000"/>
                          </a:solidFill>
                          <a:latin typeface="Aptos"/>
                        </a:rPr>
                        <a:t>Indication of whether the employee travels abroad for work-related purposes.</a:t>
                      </a:r>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165999761"/>
                  </a:ext>
                </a:extLst>
              </a:tr>
            </a:tbl>
          </a:graphicData>
        </a:graphic>
      </p:graphicFrame>
      <p:sp>
        <p:nvSpPr>
          <p:cNvPr id="8" name="TextBox 7">
            <a:extLst>
              <a:ext uri="{FF2B5EF4-FFF2-40B4-BE49-F238E27FC236}">
                <a16:creationId xmlns:a16="http://schemas.microsoft.com/office/drawing/2014/main" id="{2D325B77-245F-87CC-60A6-265AAE6AD86F}"/>
              </a:ext>
            </a:extLst>
          </p:cNvPr>
          <p:cNvSpPr txBox="1"/>
          <p:nvPr/>
        </p:nvSpPr>
        <p:spPr>
          <a:xfrm>
            <a:off x="285800" y="750926"/>
            <a:ext cx="7800367" cy="738664"/>
          </a:xfrm>
          <a:prstGeom prst="rect">
            <a:avLst/>
          </a:prstGeom>
          <a:noFill/>
        </p:spPr>
        <p:txBody>
          <a:bodyPr wrap="square" lIns="91440" tIns="45720" rIns="91440" bIns="45720" anchor="t">
            <a:spAutoFit/>
          </a:bodyPr>
          <a:lstStyle/>
          <a:p>
            <a:r>
              <a:rPr lang="en-SG" sz="1400" b="1"/>
              <a:t>Dataset - 1471 rows, 35 columns </a:t>
            </a:r>
          </a:p>
          <a:p>
            <a:pPr marL="285750" indent="-285750">
              <a:buFont typeface="Arial" panose="020B0604020202020204" pitchFamily="34" charset="0"/>
              <a:buChar char="•"/>
            </a:pPr>
            <a:r>
              <a:rPr lang="en-SG" sz="1400"/>
              <a:t>Each row represents a record of an employee</a:t>
            </a:r>
          </a:p>
          <a:p>
            <a:pPr marL="285750" indent="-285750">
              <a:buFont typeface="Arial" panose="020B0604020202020204" pitchFamily="34" charset="0"/>
              <a:buChar char="•"/>
            </a:pPr>
            <a:r>
              <a:rPr lang="en-SG" sz="1400"/>
              <a:t>Each column represent a variable in HR of the employee</a:t>
            </a:r>
          </a:p>
        </p:txBody>
      </p:sp>
      <p:sp>
        <p:nvSpPr>
          <p:cNvPr id="3" name="TextBox 2">
            <a:extLst>
              <a:ext uri="{FF2B5EF4-FFF2-40B4-BE49-F238E27FC236}">
                <a16:creationId xmlns:a16="http://schemas.microsoft.com/office/drawing/2014/main" id="{09C02575-B890-D926-E1C0-A8BC2128185C}"/>
              </a:ext>
            </a:extLst>
          </p:cNvPr>
          <p:cNvSpPr txBox="1"/>
          <p:nvPr/>
        </p:nvSpPr>
        <p:spPr>
          <a:xfrm>
            <a:off x="282389" y="1598667"/>
            <a:ext cx="64007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t>*For Categorical variables: (0-3) / (1-4) A higher number indicates a higher scale for specified variable</a:t>
            </a:r>
          </a:p>
          <a:p>
            <a:r>
              <a:rPr lang="en-US" sz="1000" i="1"/>
              <a:t>*Overtime and Attrition: Yes &amp; No </a:t>
            </a:r>
          </a:p>
        </p:txBody>
      </p:sp>
      <p:sp>
        <p:nvSpPr>
          <p:cNvPr id="7" name="TextBox 6">
            <a:extLst>
              <a:ext uri="{FF2B5EF4-FFF2-40B4-BE49-F238E27FC236}">
                <a16:creationId xmlns:a16="http://schemas.microsoft.com/office/drawing/2014/main" id="{1FCC837D-EBC7-53C1-36B9-4A7DEB31F9F9}"/>
              </a:ext>
            </a:extLst>
          </p:cNvPr>
          <p:cNvSpPr txBox="1"/>
          <p:nvPr/>
        </p:nvSpPr>
        <p:spPr>
          <a:xfrm>
            <a:off x="6095806" y="750926"/>
            <a:ext cx="5884606" cy="1169551"/>
          </a:xfrm>
          <a:prstGeom prst="rect">
            <a:avLst/>
          </a:prstGeom>
          <a:noFill/>
        </p:spPr>
        <p:txBody>
          <a:bodyPr wrap="square" lIns="91440" tIns="45720" rIns="91440" bIns="45720" anchor="t">
            <a:spAutoFit/>
          </a:bodyPr>
          <a:lstStyle/>
          <a:p>
            <a:r>
              <a:rPr lang="en-SG" sz="1400" b="1"/>
              <a:t>Data Preparation</a:t>
            </a:r>
          </a:p>
          <a:p>
            <a:pPr marL="285750" indent="-285750">
              <a:buFont typeface="Arial" panose="020B0604020202020204" pitchFamily="34" charset="0"/>
              <a:buChar char="•"/>
            </a:pPr>
            <a:r>
              <a:rPr lang="en-SG" sz="1400"/>
              <a:t>Categorical data was converted into int when required in our model</a:t>
            </a:r>
          </a:p>
          <a:p>
            <a:pPr marL="285750" indent="-285750">
              <a:buFont typeface="Arial" panose="020B0604020202020204" pitchFamily="34" charset="0"/>
              <a:buChar char="•"/>
            </a:pPr>
            <a:r>
              <a:rPr lang="en-SG" sz="1400"/>
              <a:t>No missing / Null / Duplicated values in dataset</a:t>
            </a:r>
          </a:p>
          <a:p>
            <a:pPr marL="285750" indent="-285750">
              <a:buFont typeface="Arial" panose="020B0604020202020204" pitchFamily="34" charset="0"/>
              <a:buChar char="•"/>
            </a:pPr>
            <a:r>
              <a:rPr lang="en-SG" sz="1400"/>
              <a:t>Data was transformed when required such as using log transformation</a:t>
            </a:r>
          </a:p>
          <a:p>
            <a:pPr marL="285750" indent="-285750">
              <a:buFont typeface="Arial" panose="020B0604020202020204" pitchFamily="34" charset="0"/>
              <a:buChar char="•"/>
            </a:pPr>
            <a:r>
              <a:rPr lang="en-SG" sz="1400"/>
              <a:t>No extreme outliers omitted for analysis</a:t>
            </a:r>
          </a:p>
        </p:txBody>
      </p:sp>
    </p:spTree>
    <p:extLst>
      <p:ext uri="{BB962C8B-B14F-4D97-AF65-F5344CB8AC3E}">
        <p14:creationId xmlns:p14="http://schemas.microsoft.com/office/powerpoint/2010/main" val="2324780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7644-10A1-C098-8565-219C2D0AFF47}"/>
              </a:ext>
            </a:extLst>
          </p:cNvPr>
          <p:cNvSpPr>
            <a:spLocks noGrp="1"/>
          </p:cNvSpPr>
          <p:nvPr>
            <p:ph type="title"/>
          </p:nvPr>
        </p:nvSpPr>
        <p:spPr>
          <a:xfrm>
            <a:off x="334963" y="273085"/>
            <a:ext cx="10339754" cy="458056"/>
          </a:xfrm>
        </p:spPr>
        <p:txBody>
          <a:bodyPr>
            <a:noAutofit/>
          </a:bodyPr>
          <a:lstStyle/>
          <a:p>
            <a:r>
              <a:rPr lang="en-US" sz="3200">
                <a:ea typeface="+mj-lt"/>
                <a:cs typeface="+mj-lt"/>
              </a:rPr>
              <a:t>Data Exploration – Demographics of Employees</a:t>
            </a:r>
            <a:endParaRPr lang="en-US" sz="3200"/>
          </a:p>
        </p:txBody>
      </p:sp>
      <p:graphicFrame>
        <p:nvGraphicFramePr>
          <p:cNvPr id="20" name="Chart 19">
            <a:extLst>
              <a:ext uri="{FF2B5EF4-FFF2-40B4-BE49-F238E27FC236}">
                <a16:creationId xmlns:a16="http://schemas.microsoft.com/office/drawing/2014/main" id="{A6E79C1E-6196-5E53-E5E0-6AAF72FE0808}"/>
              </a:ext>
            </a:extLst>
          </p:cNvPr>
          <p:cNvGraphicFramePr/>
          <p:nvPr>
            <p:extLst>
              <p:ext uri="{D42A27DB-BD31-4B8C-83A1-F6EECF244321}">
                <p14:modId xmlns:p14="http://schemas.microsoft.com/office/powerpoint/2010/main" val="4075161457"/>
              </p:ext>
            </p:extLst>
          </p:nvPr>
        </p:nvGraphicFramePr>
        <p:xfrm>
          <a:off x="334961" y="622092"/>
          <a:ext cx="3472541" cy="5330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011BF6FB-1C5F-0A45-0BE3-FE12613EC806}"/>
              </a:ext>
            </a:extLst>
          </p:cNvPr>
          <p:cNvGraphicFramePr/>
          <p:nvPr>
            <p:extLst>
              <p:ext uri="{D42A27DB-BD31-4B8C-83A1-F6EECF244321}">
                <p14:modId xmlns:p14="http://schemas.microsoft.com/office/powerpoint/2010/main" val="2174087668"/>
              </p:ext>
            </p:extLst>
          </p:nvPr>
        </p:nvGraphicFramePr>
        <p:xfrm>
          <a:off x="3072732" y="905876"/>
          <a:ext cx="4467321" cy="52158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a:extLst>
              <a:ext uri="{FF2B5EF4-FFF2-40B4-BE49-F238E27FC236}">
                <a16:creationId xmlns:a16="http://schemas.microsoft.com/office/drawing/2014/main" id="{37B2D151-BC21-BE49-3B13-341D38C851C8}"/>
              </a:ext>
            </a:extLst>
          </p:cNvPr>
          <p:cNvGraphicFramePr/>
          <p:nvPr>
            <p:extLst>
              <p:ext uri="{D42A27DB-BD31-4B8C-83A1-F6EECF244321}">
                <p14:modId xmlns:p14="http://schemas.microsoft.com/office/powerpoint/2010/main" val="3703718586"/>
              </p:ext>
            </p:extLst>
          </p:nvPr>
        </p:nvGraphicFramePr>
        <p:xfrm>
          <a:off x="7007902" y="840891"/>
          <a:ext cx="4884061" cy="542499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43869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9C54EC8878CB4684811EC4C31A441D" ma:contentTypeVersion="8" ma:contentTypeDescription="Create a new document." ma:contentTypeScope="" ma:versionID="f27a222084da7e85bdcc702e01c1f3af">
  <xsd:schema xmlns:xsd="http://www.w3.org/2001/XMLSchema" xmlns:xs="http://www.w3.org/2001/XMLSchema" xmlns:p="http://schemas.microsoft.com/office/2006/metadata/properties" xmlns:ns2="33894ee9-ccce-414a-a9f3-a07546f5d84c" targetNamespace="http://schemas.microsoft.com/office/2006/metadata/properties" ma:root="true" ma:fieldsID="7bd2fbcce76bf2860e6fd6ed8d768ea6" ns2:_="">
    <xsd:import namespace="33894ee9-ccce-414a-a9f3-a07546f5d84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894ee9-ccce-414a-a9f3-a07546f5d8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364E4F-DCE9-4CE7-BD63-538B1C62EF68}">
  <ds:schemaRefs>
    <ds:schemaRef ds:uri="33894ee9-ccce-414a-a9f3-a07546f5d8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23CFBFA-03E0-4337-A3B6-423983B473D8}">
  <ds:schemaRefs>
    <ds:schemaRef ds:uri="33894ee9-ccce-414a-a9f3-a07546f5d8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2C5C9B7-433B-4883-8965-B90FF7D761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8659</Words>
  <Application>Microsoft Office PowerPoint</Application>
  <PresentationFormat>Widescreen</PresentationFormat>
  <Paragraphs>1338</Paragraphs>
  <Slides>49</Slides>
  <Notes>33</Notes>
  <HiddenSlides>0</HiddenSlides>
  <MMClips>3</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Aptos</vt:lpstr>
      <vt:lpstr>Aptos Display</vt:lpstr>
      <vt:lpstr>Arial</vt:lpstr>
      <vt:lpstr>Calibri</vt:lpstr>
      <vt:lpstr>Cambria Math</vt:lpstr>
      <vt:lpstr>Courier New</vt:lpstr>
      <vt:lpstr>Courier New,monospace</vt:lpstr>
      <vt:lpstr>Lato Light</vt:lpstr>
      <vt:lpstr>Open Sans Light</vt:lpstr>
      <vt:lpstr>Segoe UI</vt:lpstr>
      <vt:lpstr>Times New Roman</vt:lpstr>
      <vt:lpstr>ui-sans-serif</vt:lpstr>
      <vt:lpstr>Wingdings</vt:lpstr>
      <vt:lpstr>Wingdings,Sans-Serif</vt:lpstr>
      <vt:lpstr>office theme</vt:lpstr>
      <vt:lpstr>IBM Employee Estimated Value (EEV) Increasing average EEV for IBM </vt:lpstr>
      <vt:lpstr>Content</vt:lpstr>
      <vt:lpstr>Why is Talent Management Important?</vt:lpstr>
      <vt:lpstr>What is Employee Lifetime Value (ELV)?</vt:lpstr>
      <vt:lpstr>Employee Estimated Value (EEV) An adaptation of Employee Lifetime Value (ELV)</vt:lpstr>
      <vt:lpstr>Analytical Framework</vt:lpstr>
      <vt:lpstr>Overall Evaluation Metric: EEV to Cost Ratio (ECR)</vt:lpstr>
      <vt:lpstr>Data Exploration – IBM Dataset</vt:lpstr>
      <vt:lpstr>Data Exploration – Demographics of Employees</vt:lpstr>
      <vt:lpstr>Subobjective 1: Lengthen Tenure </vt:lpstr>
      <vt:lpstr>Sub-objective 1: Lengthen  Tenure</vt:lpstr>
      <vt:lpstr>Exploring factors affecting attrition</vt:lpstr>
      <vt:lpstr>Exploring factors affecting attrition</vt:lpstr>
      <vt:lpstr>How to craft our retention strategy?</vt:lpstr>
      <vt:lpstr>Predictive Modelling to classify at-risk employees</vt:lpstr>
      <vt:lpstr>Predictive Modelling – Random Forest Classifying at-risk employees</vt:lpstr>
      <vt:lpstr>Features Importance and Significant Test</vt:lpstr>
      <vt:lpstr>How to craft our retention strategy?</vt:lpstr>
      <vt:lpstr>Calculating the EEV </vt:lpstr>
      <vt:lpstr>Calculating the EEV (Deriving Bands)</vt:lpstr>
      <vt:lpstr>Deriving cost of attrition from EEV</vt:lpstr>
      <vt:lpstr>Cost of attrition (Yearly / Employee)</vt:lpstr>
      <vt:lpstr>Management Decisions</vt:lpstr>
      <vt:lpstr>Sub-objective 2: Improve Performance  </vt:lpstr>
      <vt:lpstr>Sub-objective 2: Improve Performance</vt:lpstr>
      <vt:lpstr>Identify Factors Impacting Performance with K-Means</vt:lpstr>
      <vt:lpstr>Identifying Common Features Differentiating High and Low Performers using Gower’s Distance</vt:lpstr>
      <vt:lpstr>Identify Important Factors Impacting Performance </vt:lpstr>
      <vt:lpstr>HR Recommendation: Transportation Benefit based on performance for R&amp;D Employees </vt:lpstr>
      <vt:lpstr>HR Recommendation: Transportation Benefit based on performance for R&amp;D Employees </vt:lpstr>
      <vt:lpstr>HR Recommendation: Transportation Benefit based on performance for R&amp;D Employees </vt:lpstr>
      <vt:lpstr>HR Recommendation: Transportation Benefit based on performance for R&amp;D Employees </vt:lpstr>
      <vt:lpstr>HR Recommendation: Transportation Benefit based on performance for R&amp;D Employees </vt:lpstr>
      <vt:lpstr>Sub-objective 3: Improve Satisfaction Scores  </vt:lpstr>
      <vt:lpstr>Sub-objective 3: Improve Satisfaction Score</vt:lpstr>
      <vt:lpstr>PowerPoint Presentation</vt:lpstr>
      <vt:lpstr>PowerPoint Presentation</vt:lpstr>
      <vt:lpstr>PowerPoint Presentation</vt:lpstr>
      <vt:lpstr>PowerPoint Presentation</vt:lpstr>
      <vt:lpstr>PowerPoint Presentation</vt:lpstr>
      <vt:lpstr>Sub-objective 3: Improve Satisfaction Scores  </vt:lpstr>
      <vt:lpstr>PowerPoint Presentation</vt:lpstr>
      <vt:lpstr>PowerPoint Presentation</vt:lpstr>
      <vt:lpstr>PowerPoint Presentation</vt:lpstr>
      <vt:lpstr>PowerPoint Presentation</vt:lpstr>
      <vt:lpstr>The End</vt:lpstr>
      <vt:lpstr>By Departments - Key Findings</vt:lpstr>
      <vt:lpstr>PowerPoint Presentation</vt:lpstr>
      <vt:lpstr>By Gender - Key Findings – R&amp;D Research Scientist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LIANG Xiuhao</cp:lastModifiedBy>
  <cp:revision>2</cp:revision>
  <dcterms:created xsi:type="dcterms:W3CDTF">2024-05-17T14:55:25Z</dcterms:created>
  <dcterms:modified xsi:type="dcterms:W3CDTF">2024-06-23T04:50:28Z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0x010100599C54EC8878CB4684811EC4C31A441D</vt:lpwstr>
  </property>
</Properties>
</file>